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Squada One"/>
      <p:regular r:id="rId23"/>
    </p:embeddedFont>
    <p:embeddedFont>
      <p:font typeface="Questrial"/>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font" Target="fonts/Questrial-regular.fntdata"/><Relationship Id="rId12" Type="http://schemas.openxmlformats.org/officeDocument/2006/relationships/slide" Target="slides/slide8.xml"/><Relationship Id="rId23" Type="http://schemas.openxmlformats.org/officeDocument/2006/relationships/font" Target="fonts/SquadaOn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SLIDE: needs a logo, and a better tag line.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dd1e0d2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dd1e0d2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88830262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88830262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dd1e0d2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dd1e0d2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d8883026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d8883026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d88830262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d88830262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d88830262_2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d88830262_2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Uses the React library for UI rendering written in Typescript</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PWA: Installable enabling App or Browser experiences</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Local Storage in the browser is used to cache events, in order to allow offline functionality</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Draggables are created using React DnD (Drag and Drop for React) library</a:t>
            </a:r>
            <a:endParaRPr>
              <a:solidFill>
                <a:srgbClr val="005375"/>
              </a:solidFill>
              <a:latin typeface="Questrial"/>
              <a:ea typeface="Questrial"/>
              <a:cs typeface="Questrial"/>
              <a:sym typeface="Quest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d8883026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d8883026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Uses NodeJs 14 which enables Javascript to be run outside of the browser and as a server</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The NestJS API framework, which gives a predefined structural definition to writing many types of APIs. We make use of the modular structure to organize functionality. It also uses dependency injection by default, which makes testing relatively simple. </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Typeorm, abstracts the data layer away from the back end services. We use entity definitions to create tables based on objects in javascript. Typeorm generates migrations which allows flexibility in the database.</a:t>
            </a:r>
            <a:endParaRPr>
              <a:solidFill>
                <a:srgbClr val="005375"/>
              </a:solidFill>
              <a:latin typeface="Questrial"/>
              <a:ea typeface="Questrial"/>
              <a:cs typeface="Questrial"/>
              <a:sym typeface="Questrial"/>
            </a:endParaRPr>
          </a:p>
          <a:p>
            <a:pPr indent="0" lvl="0" marL="457200" rtl="0" algn="l">
              <a:spcBef>
                <a:spcPts val="0"/>
              </a:spcBef>
              <a:spcAft>
                <a:spcPts val="0"/>
              </a:spcAft>
              <a:buNone/>
            </a:pPr>
            <a:r>
              <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A PostgreSQL database launched from Docker. The docker image takes care of all the required software needed to run Postgres.</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The data is stored in an external directory and the docker container is mounted to that directory on creation.</a:t>
            </a:r>
            <a:endParaRPr>
              <a:solidFill>
                <a:srgbClr val="005375"/>
              </a:solidFill>
              <a:latin typeface="Questrial"/>
              <a:ea typeface="Questrial"/>
              <a:cs typeface="Questrial"/>
              <a:sym typeface="Questrial"/>
            </a:endParaRPr>
          </a:p>
          <a:p>
            <a:pPr indent="-298450" lvl="0" marL="457200" rtl="0" algn="l">
              <a:spcBef>
                <a:spcPts val="0"/>
              </a:spcBef>
              <a:spcAft>
                <a:spcPts val="0"/>
              </a:spcAft>
              <a:buClr>
                <a:srgbClr val="005375"/>
              </a:buClr>
              <a:buSzPts val="1100"/>
              <a:buFont typeface="Questrial"/>
              <a:buChar char="●"/>
            </a:pPr>
            <a:r>
              <a:rPr lang="en">
                <a:solidFill>
                  <a:srgbClr val="005375"/>
                </a:solidFill>
                <a:latin typeface="Questrial"/>
                <a:ea typeface="Questrial"/>
                <a:cs typeface="Questrial"/>
                <a:sym typeface="Questrial"/>
              </a:rPr>
              <a:t>Postgres is a relational database, which allows for easy querying of data that relates to each other.</a:t>
            </a:r>
            <a:endParaRPr>
              <a:solidFill>
                <a:srgbClr val="005375"/>
              </a:solidFill>
              <a:latin typeface="Questrial"/>
              <a:ea typeface="Questrial"/>
              <a:cs typeface="Questrial"/>
              <a:sym typeface="Questrial"/>
            </a:endParaRPr>
          </a:p>
          <a:p>
            <a:pPr indent="0" lvl="0" marL="0" rtl="0" algn="l">
              <a:spcBef>
                <a:spcPts val="0"/>
              </a:spcBef>
              <a:spcAft>
                <a:spcPts val="0"/>
              </a:spcAft>
              <a:buClr>
                <a:schemeClr val="dk1"/>
              </a:buClr>
              <a:buSzPts val="1100"/>
              <a:buFont typeface="Arial"/>
              <a:buNone/>
            </a:pPr>
            <a:r>
              <a:t/>
            </a:r>
            <a:endParaRPr>
              <a:solidFill>
                <a:srgbClr val="005375"/>
              </a:solidFill>
              <a:latin typeface="Questrial"/>
              <a:ea typeface="Questrial"/>
              <a:cs typeface="Questrial"/>
              <a:sym typeface="Questrial"/>
            </a:endParaRPr>
          </a:p>
          <a:p>
            <a:pPr indent="0" lvl="0" marL="0" rtl="0" algn="l">
              <a:spcBef>
                <a:spcPts val="0"/>
              </a:spcBef>
              <a:spcAft>
                <a:spcPts val="0"/>
              </a:spcAft>
              <a:buClr>
                <a:schemeClr val="dk1"/>
              </a:buClr>
              <a:buSzPts val="1100"/>
              <a:buFont typeface="Arial"/>
              <a:buNone/>
            </a:pPr>
            <a:r>
              <a:t/>
            </a:r>
            <a:endParaRPr>
              <a:solidFill>
                <a:srgbClr val="005375"/>
              </a:solidFill>
              <a:latin typeface="Questrial"/>
              <a:ea typeface="Questrial"/>
              <a:cs typeface="Questrial"/>
              <a:sym typeface="Questria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8883026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8883026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d88830262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d88830262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60177929be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0177929be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0177929be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0177929be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d88830262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d88830262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d88830262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d88830262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d88830262_2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d88830262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d88830262_2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d88830262_2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d88830262_2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d88830262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d88830262_2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d88830262_2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05498" y="1981950"/>
            <a:ext cx="51330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5375"/>
              </a:buClr>
              <a:buSzPts val="3000"/>
              <a:buNone/>
              <a:defRPr sz="3000">
                <a:solidFill>
                  <a:srgbClr val="005375"/>
                </a:solidFill>
              </a:defRPr>
            </a:lvl1pPr>
            <a:lvl2pPr lvl="1" algn="ctr">
              <a:spcBef>
                <a:spcPts val="0"/>
              </a:spcBef>
              <a:spcAft>
                <a:spcPts val="0"/>
              </a:spcAft>
              <a:buClr>
                <a:srgbClr val="005375"/>
              </a:buClr>
              <a:buSzPts val="3000"/>
              <a:buNone/>
              <a:defRPr>
                <a:solidFill>
                  <a:srgbClr val="005375"/>
                </a:solidFill>
              </a:defRPr>
            </a:lvl2pPr>
            <a:lvl3pPr lvl="2" algn="ctr">
              <a:spcBef>
                <a:spcPts val="0"/>
              </a:spcBef>
              <a:spcAft>
                <a:spcPts val="0"/>
              </a:spcAft>
              <a:buClr>
                <a:srgbClr val="005375"/>
              </a:buClr>
              <a:buSzPts val="3000"/>
              <a:buNone/>
              <a:defRPr>
                <a:solidFill>
                  <a:srgbClr val="005375"/>
                </a:solidFill>
              </a:defRPr>
            </a:lvl3pPr>
            <a:lvl4pPr lvl="3" algn="ctr">
              <a:spcBef>
                <a:spcPts val="0"/>
              </a:spcBef>
              <a:spcAft>
                <a:spcPts val="0"/>
              </a:spcAft>
              <a:buClr>
                <a:srgbClr val="005375"/>
              </a:buClr>
              <a:buSzPts val="3000"/>
              <a:buNone/>
              <a:defRPr>
                <a:solidFill>
                  <a:srgbClr val="005375"/>
                </a:solidFill>
              </a:defRPr>
            </a:lvl4pPr>
            <a:lvl5pPr lvl="4" algn="ctr">
              <a:spcBef>
                <a:spcPts val="0"/>
              </a:spcBef>
              <a:spcAft>
                <a:spcPts val="0"/>
              </a:spcAft>
              <a:buClr>
                <a:srgbClr val="005375"/>
              </a:buClr>
              <a:buSzPts val="3000"/>
              <a:buNone/>
              <a:defRPr>
                <a:solidFill>
                  <a:srgbClr val="005375"/>
                </a:solidFill>
              </a:defRPr>
            </a:lvl5pPr>
            <a:lvl6pPr lvl="5" algn="ctr">
              <a:spcBef>
                <a:spcPts val="0"/>
              </a:spcBef>
              <a:spcAft>
                <a:spcPts val="0"/>
              </a:spcAft>
              <a:buClr>
                <a:srgbClr val="005375"/>
              </a:buClr>
              <a:buSzPts val="3000"/>
              <a:buNone/>
              <a:defRPr>
                <a:solidFill>
                  <a:srgbClr val="005375"/>
                </a:solidFill>
              </a:defRPr>
            </a:lvl6pPr>
            <a:lvl7pPr lvl="6" algn="ctr">
              <a:spcBef>
                <a:spcPts val="0"/>
              </a:spcBef>
              <a:spcAft>
                <a:spcPts val="0"/>
              </a:spcAft>
              <a:buClr>
                <a:srgbClr val="005375"/>
              </a:buClr>
              <a:buSzPts val="3000"/>
              <a:buNone/>
              <a:defRPr>
                <a:solidFill>
                  <a:srgbClr val="005375"/>
                </a:solidFill>
              </a:defRPr>
            </a:lvl7pPr>
            <a:lvl8pPr lvl="7" algn="ctr">
              <a:spcBef>
                <a:spcPts val="0"/>
              </a:spcBef>
              <a:spcAft>
                <a:spcPts val="0"/>
              </a:spcAft>
              <a:buClr>
                <a:srgbClr val="005375"/>
              </a:buClr>
              <a:buSzPts val="3000"/>
              <a:buNone/>
              <a:defRPr>
                <a:solidFill>
                  <a:srgbClr val="005375"/>
                </a:solidFill>
              </a:defRPr>
            </a:lvl8pPr>
            <a:lvl9pPr lvl="8" algn="ctr">
              <a:spcBef>
                <a:spcPts val="0"/>
              </a:spcBef>
              <a:spcAft>
                <a:spcPts val="0"/>
              </a:spcAft>
              <a:buClr>
                <a:srgbClr val="005375"/>
              </a:buClr>
              <a:buSzPts val="3000"/>
              <a:buNone/>
              <a:defRPr>
                <a:solidFill>
                  <a:srgbClr val="005375"/>
                </a:solidFill>
              </a:defRPr>
            </a:lvl9pPr>
          </a:lstStyle>
          <a:p/>
        </p:txBody>
      </p:sp>
      <p:sp>
        <p:nvSpPr>
          <p:cNvPr id="10" name="Google Shape;10;p2"/>
          <p:cNvSpPr txBox="1"/>
          <p:nvPr>
            <p:ph idx="1" type="subTitle"/>
          </p:nvPr>
        </p:nvSpPr>
        <p:spPr>
          <a:xfrm>
            <a:off x="2005498" y="3882150"/>
            <a:ext cx="5133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5375"/>
              </a:buClr>
              <a:buSzPts val="1200"/>
              <a:buNone/>
              <a:defRPr>
                <a:solidFill>
                  <a:srgbClr val="005375"/>
                </a:solidFill>
              </a:defRPr>
            </a:lvl1pPr>
            <a:lvl2pPr lvl="1" algn="ctr">
              <a:lnSpc>
                <a:spcPct val="100000"/>
              </a:lnSpc>
              <a:spcBef>
                <a:spcPts val="0"/>
              </a:spcBef>
              <a:spcAft>
                <a:spcPts val="0"/>
              </a:spcAft>
              <a:buClr>
                <a:srgbClr val="005375"/>
              </a:buClr>
              <a:buSzPts val="2800"/>
              <a:buNone/>
              <a:defRPr sz="2800">
                <a:solidFill>
                  <a:srgbClr val="005375"/>
                </a:solidFill>
              </a:defRPr>
            </a:lvl2pPr>
            <a:lvl3pPr lvl="2" algn="ctr">
              <a:lnSpc>
                <a:spcPct val="100000"/>
              </a:lnSpc>
              <a:spcBef>
                <a:spcPts val="0"/>
              </a:spcBef>
              <a:spcAft>
                <a:spcPts val="0"/>
              </a:spcAft>
              <a:buClr>
                <a:srgbClr val="005375"/>
              </a:buClr>
              <a:buSzPts val="2800"/>
              <a:buNone/>
              <a:defRPr sz="2800">
                <a:solidFill>
                  <a:srgbClr val="005375"/>
                </a:solidFill>
              </a:defRPr>
            </a:lvl3pPr>
            <a:lvl4pPr lvl="3" algn="ctr">
              <a:lnSpc>
                <a:spcPct val="100000"/>
              </a:lnSpc>
              <a:spcBef>
                <a:spcPts val="0"/>
              </a:spcBef>
              <a:spcAft>
                <a:spcPts val="0"/>
              </a:spcAft>
              <a:buClr>
                <a:srgbClr val="005375"/>
              </a:buClr>
              <a:buSzPts val="2800"/>
              <a:buNone/>
              <a:defRPr sz="2800">
                <a:solidFill>
                  <a:srgbClr val="005375"/>
                </a:solidFill>
              </a:defRPr>
            </a:lvl4pPr>
            <a:lvl5pPr lvl="4" algn="ctr">
              <a:lnSpc>
                <a:spcPct val="100000"/>
              </a:lnSpc>
              <a:spcBef>
                <a:spcPts val="0"/>
              </a:spcBef>
              <a:spcAft>
                <a:spcPts val="0"/>
              </a:spcAft>
              <a:buClr>
                <a:srgbClr val="005375"/>
              </a:buClr>
              <a:buSzPts val="2800"/>
              <a:buNone/>
              <a:defRPr sz="2800">
                <a:solidFill>
                  <a:srgbClr val="005375"/>
                </a:solidFill>
              </a:defRPr>
            </a:lvl5pPr>
            <a:lvl6pPr lvl="5" algn="ctr">
              <a:lnSpc>
                <a:spcPct val="100000"/>
              </a:lnSpc>
              <a:spcBef>
                <a:spcPts val="0"/>
              </a:spcBef>
              <a:spcAft>
                <a:spcPts val="0"/>
              </a:spcAft>
              <a:buClr>
                <a:srgbClr val="005375"/>
              </a:buClr>
              <a:buSzPts val="2800"/>
              <a:buNone/>
              <a:defRPr sz="2800">
                <a:solidFill>
                  <a:srgbClr val="005375"/>
                </a:solidFill>
              </a:defRPr>
            </a:lvl6pPr>
            <a:lvl7pPr lvl="6" algn="ctr">
              <a:lnSpc>
                <a:spcPct val="100000"/>
              </a:lnSpc>
              <a:spcBef>
                <a:spcPts val="0"/>
              </a:spcBef>
              <a:spcAft>
                <a:spcPts val="0"/>
              </a:spcAft>
              <a:buClr>
                <a:srgbClr val="005375"/>
              </a:buClr>
              <a:buSzPts val="2800"/>
              <a:buNone/>
              <a:defRPr sz="2800">
                <a:solidFill>
                  <a:srgbClr val="005375"/>
                </a:solidFill>
              </a:defRPr>
            </a:lvl7pPr>
            <a:lvl8pPr lvl="7" algn="ctr">
              <a:lnSpc>
                <a:spcPct val="100000"/>
              </a:lnSpc>
              <a:spcBef>
                <a:spcPts val="0"/>
              </a:spcBef>
              <a:spcAft>
                <a:spcPts val="0"/>
              </a:spcAft>
              <a:buClr>
                <a:srgbClr val="005375"/>
              </a:buClr>
              <a:buSzPts val="2800"/>
              <a:buNone/>
              <a:defRPr sz="2800">
                <a:solidFill>
                  <a:srgbClr val="005375"/>
                </a:solidFill>
              </a:defRPr>
            </a:lvl8pPr>
            <a:lvl9pPr lvl="8" algn="ctr">
              <a:lnSpc>
                <a:spcPct val="100000"/>
              </a:lnSpc>
              <a:spcBef>
                <a:spcPts val="0"/>
              </a:spcBef>
              <a:spcAft>
                <a:spcPts val="0"/>
              </a:spcAft>
              <a:buClr>
                <a:srgbClr val="005375"/>
              </a:buClr>
              <a:buSzPts val="2800"/>
              <a:buNone/>
              <a:defRPr sz="2800">
                <a:solidFill>
                  <a:srgbClr val="00537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BIG_NUMBER_1_1_1_1_3">
    <p:bg>
      <p:bgPr>
        <a:solidFill>
          <a:schemeClr val="accent2"/>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65" name="Google Shape;65;p11"/>
          <p:cNvSpPr/>
          <p:nvPr/>
        </p:nvSpPr>
        <p:spPr>
          <a:xfrm>
            <a:off x="-28200" y="1444550"/>
            <a:ext cx="9200400" cy="369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28200" y="4681650"/>
            <a:ext cx="8475000" cy="4620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8446800" y="4681650"/>
            <a:ext cx="748200" cy="4620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_1_1">
    <p:spTree>
      <p:nvGrpSpPr>
        <p:cNvPr id="68" name="Shape 68"/>
        <p:cNvGrpSpPr/>
        <p:nvPr/>
      </p:nvGrpSpPr>
      <p:grpSpPr>
        <a:xfrm>
          <a:off x="0" y="0"/>
          <a:ext cx="0" cy="0"/>
          <a:chOff x="0" y="0"/>
          <a:chExt cx="0" cy="0"/>
        </a:xfrm>
      </p:grpSpPr>
      <p:sp>
        <p:nvSpPr>
          <p:cNvPr id="69" name="Google Shape;69;p12"/>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70" name="Google Shape;70;p12"/>
          <p:cNvSpPr txBox="1"/>
          <p:nvPr>
            <p:ph idx="1" type="subTitle"/>
          </p:nvPr>
        </p:nvSpPr>
        <p:spPr>
          <a:xfrm>
            <a:off x="5691852" y="1879175"/>
            <a:ext cx="2409900" cy="232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71" name="Google Shape;71;p12"/>
          <p:cNvSpPr/>
          <p:nvPr/>
        </p:nvSpPr>
        <p:spPr>
          <a:xfrm>
            <a:off x="8870400" y="944375"/>
            <a:ext cx="273600" cy="41991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2"/>
          <p:cNvSpPr/>
          <p:nvPr/>
        </p:nvSpPr>
        <p:spPr>
          <a:xfrm>
            <a:off x="8870400" y="0"/>
            <a:ext cx="273600" cy="10095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BIG_NUMBER_1_1_1_3">
    <p:spTree>
      <p:nvGrpSpPr>
        <p:cNvPr id="73" name="Shape 73"/>
        <p:cNvGrpSpPr/>
        <p:nvPr/>
      </p:nvGrpSpPr>
      <p:grpSpPr>
        <a:xfrm>
          <a:off x="0" y="0"/>
          <a:ext cx="0" cy="0"/>
          <a:chOff x="0" y="0"/>
          <a:chExt cx="0" cy="0"/>
        </a:xfrm>
      </p:grpSpPr>
      <p:sp>
        <p:nvSpPr>
          <p:cNvPr id="74" name="Google Shape;74;p13"/>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75" name="Google Shape;75;p13"/>
          <p:cNvSpPr txBox="1"/>
          <p:nvPr>
            <p:ph idx="2" type="ctrTitle"/>
          </p:nvPr>
        </p:nvSpPr>
        <p:spPr>
          <a:xfrm>
            <a:off x="1408377" y="3245075"/>
            <a:ext cx="22959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76" name="Google Shape;76;p13"/>
          <p:cNvSpPr txBox="1"/>
          <p:nvPr>
            <p:ph idx="1" type="subTitle"/>
          </p:nvPr>
        </p:nvSpPr>
        <p:spPr>
          <a:xfrm>
            <a:off x="1408373" y="3622128"/>
            <a:ext cx="22959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77" name="Google Shape;77;p13"/>
          <p:cNvSpPr txBox="1"/>
          <p:nvPr>
            <p:ph idx="3" type="ctrTitle"/>
          </p:nvPr>
        </p:nvSpPr>
        <p:spPr>
          <a:xfrm>
            <a:off x="5439727" y="3245075"/>
            <a:ext cx="22959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78" name="Google Shape;78;p13"/>
          <p:cNvSpPr txBox="1"/>
          <p:nvPr>
            <p:ph idx="4" type="subTitle"/>
          </p:nvPr>
        </p:nvSpPr>
        <p:spPr>
          <a:xfrm>
            <a:off x="5439723" y="3622128"/>
            <a:ext cx="22959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1_1_1_1_1">
    <p:spTree>
      <p:nvGrpSpPr>
        <p:cNvPr id="79" name="Shape 79"/>
        <p:cNvGrpSpPr/>
        <p:nvPr/>
      </p:nvGrpSpPr>
      <p:grpSpPr>
        <a:xfrm>
          <a:off x="0" y="0"/>
          <a:ext cx="0" cy="0"/>
          <a:chOff x="0" y="0"/>
          <a:chExt cx="0" cy="0"/>
        </a:xfrm>
      </p:grpSpPr>
      <p:sp>
        <p:nvSpPr>
          <p:cNvPr id="80" name="Google Shape;80;p14"/>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81" name="Google Shape;81;p14"/>
          <p:cNvSpPr txBox="1"/>
          <p:nvPr>
            <p:ph idx="1" type="body"/>
          </p:nvPr>
        </p:nvSpPr>
        <p:spPr>
          <a:xfrm>
            <a:off x="881575" y="1821450"/>
            <a:ext cx="3255000" cy="24999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indent="-304800" lvl="1" marL="9144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indent="-304800" lvl="2" marL="13716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indent="-304800" lvl="3" marL="1828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indent="-304800" lvl="4" marL="22860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indent="-304800" lvl="5" marL="27432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indent="-304800" lvl="6" marL="32004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indent="-304800" lvl="7" marL="36576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indent="-304800" lvl="8" marL="411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p:txBody>
      </p:sp>
      <p:sp>
        <p:nvSpPr>
          <p:cNvPr id="82" name="Google Shape;82;p14"/>
          <p:cNvSpPr/>
          <p:nvPr/>
        </p:nvSpPr>
        <p:spPr>
          <a:xfrm>
            <a:off x="8829675" y="1476375"/>
            <a:ext cx="314400" cy="29241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BIG_NUMBER_1_1_1_2">
    <p:spTree>
      <p:nvGrpSpPr>
        <p:cNvPr id="83" name="Shape 83"/>
        <p:cNvGrpSpPr/>
        <p:nvPr/>
      </p:nvGrpSpPr>
      <p:grpSpPr>
        <a:xfrm>
          <a:off x="0" y="0"/>
          <a:ext cx="0" cy="0"/>
          <a:chOff x="0" y="0"/>
          <a:chExt cx="0" cy="0"/>
        </a:xfrm>
      </p:grpSpPr>
      <p:sp>
        <p:nvSpPr>
          <p:cNvPr id="84" name="Google Shape;84;p15"/>
          <p:cNvSpPr/>
          <p:nvPr/>
        </p:nvSpPr>
        <p:spPr>
          <a:xfrm>
            <a:off x="0" y="290550"/>
            <a:ext cx="4682100" cy="456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86" name="Google Shape;86;p15"/>
          <p:cNvSpPr txBox="1"/>
          <p:nvPr>
            <p:ph idx="2" type="ctrTitle"/>
          </p:nvPr>
        </p:nvSpPr>
        <p:spPr>
          <a:xfrm>
            <a:off x="720012" y="2597800"/>
            <a:ext cx="18840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5375"/>
              </a:buClr>
              <a:buSzPts val="1800"/>
              <a:buNone/>
              <a:defRPr sz="1800">
                <a:solidFill>
                  <a:srgbClr val="005375"/>
                </a:solidFill>
              </a:defRPr>
            </a:lvl1pPr>
            <a:lvl2pPr lvl="1" rtl="0" algn="r">
              <a:spcBef>
                <a:spcPts val="0"/>
              </a:spcBef>
              <a:spcAft>
                <a:spcPts val="0"/>
              </a:spcAft>
              <a:buClr>
                <a:srgbClr val="005375"/>
              </a:buClr>
              <a:buSzPts val="1800"/>
              <a:buNone/>
              <a:defRPr sz="1800">
                <a:solidFill>
                  <a:srgbClr val="005375"/>
                </a:solidFill>
              </a:defRPr>
            </a:lvl2pPr>
            <a:lvl3pPr lvl="2" rtl="0" algn="r">
              <a:spcBef>
                <a:spcPts val="0"/>
              </a:spcBef>
              <a:spcAft>
                <a:spcPts val="0"/>
              </a:spcAft>
              <a:buClr>
                <a:srgbClr val="005375"/>
              </a:buClr>
              <a:buSzPts val="1800"/>
              <a:buNone/>
              <a:defRPr sz="1800">
                <a:solidFill>
                  <a:srgbClr val="005375"/>
                </a:solidFill>
              </a:defRPr>
            </a:lvl3pPr>
            <a:lvl4pPr lvl="3" rtl="0" algn="r">
              <a:spcBef>
                <a:spcPts val="0"/>
              </a:spcBef>
              <a:spcAft>
                <a:spcPts val="0"/>
              </a:spcAft>
              <a:buClr>
                <a:srgbClr val="005375"/>
              </a:buClr>
              <a:buSzPts val="1800"/>
              <a:buNone/>
              <a:defRPr sz="1800">
                <a:solidFill>
                  <a:srgbClr val="005375"/>
                </a:solidFill>
              </a:defRPr>
            </a:lvl4pPr>
            <a:lvl5pPr lvl="4" rtl="0" algn="r">
              <a:spcBef>
                <a:spcPts val="0"/>
              </a:spcBef>
              <a:spcAft>
                <a:spcPts val="0"/>
              </a:spcAft>
              <a:buClr>
                <a:srgbClr val="005375"/>
              </a:buClr>
              <a:buSzPts val="1800"/>
              <a:buNone/>
              <a:defRPr sz="1800">
                <a:solidFill>
                  <a:srgbClr val="005375"/>
                </a:solidFill>
              </a:defRPr>
            </a:lvl5pPr>
            <a:lvl6pPr lvl="5" rtl="0" algn="r">
              <a:spcBef>
                <a:spcPts val="0"/>
              </a:spcBef>
              <a:spcAft>
                <a:spcPts val="0"/>
              </a:spcAft>
              <a:buClr>
                <a:srgbClr val="005375"/>
              </a:buClr>
              <a:buSzPts val="1800"/>
              <a:buNone/>
              <a:defRPr sz="1800">
                <a:solidFill>
                  <a:srgbClr val="005375"/>
                </a:solidFill>
              </a:defRPr>
            </a:lvl6pPr>
            <a:lvl7pPr lvl="6" rtl="0" algn="r">
              <a:spcBef>
                <a:spcPts val="0"/>
              </a:spcBef>
              <a:spcAft>
                <a:spcPts val="0"/>
              </a:spcAft>
              <a:buClr>
                <a:srgbClr val="005375"/>
              </a:buClr>
              <a:buSzPts val="1800"/>
              <a:buNone/>
              <a:defRPr sz="1800">
                <a:solidFill>
                  <a:srgbClr val="005375"/>
                </a:solidFill>
              </a:defRPr>
            </a:lvl7pPr>
            <a:lvl8pPr lvl="7" rtl="0" algn="r">
              <a:spcBef>
                <a:spcPts val="0"/>
              </a:spcBef>
              <a:spcAft>
                <a:spcPts val="0"/>
              </a:spcAft>
              <a:buClr>
                <a:srgbClr val="005375"/>
              </a:buClr>
              <a:buSzPts val="1800"/>
              <a:buNone/>
              <a:defRPr sz="1800">
                <a:solidFill>
                  <a:srgbClr val="005375"/>
                </a:solidFill>
              </a:defRPr>
            </a:lvl8pPr>
            <a:lvl9pPr lvl="8" rtl="0" algn="r">
              <a:spcBef>
                <a:spcPts val="0"/>
              </a:spcBef>
              <a:spcAft>
                <a:spcPts val="0"/>
              </a:spcAft>
              <a:buClr>
                <a:srgbClr val="005375"/>
              </a:buClr>
              <a:buSzPts val="1800"/>
              <a:buNone/>
              <a:defRPr sz="1800">
                <a:solidFill>
                  <a:srgbClr val="005375"/>
                </a:solidFill>
              </a:defRPr>
            </a:lvl9pPr>
          </a:lstStyle>
          <a:p/>
        </p:txBody>
      </p:sp>
      <p:sp>
        <p:nvSpPr>
          <p:cNvPr id="87" name="Google Shape;87;p15"/>
          <p:cNvSpPr txBox="1"/>
          <p:nvPr>
            <p:ph idx="1" type="subTitle"/>
          </p:nvPr>
        </p:nvSpPr>
        <p:spPr>
          <a:xfrm>
            <a:off x="720012" y="2974850"/>
            <a:ext cx="1884000" cy="39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005375"/>
              </a:buClr>
              <a:buSzPts val="1100"/>
              <a:buNone/>
              <a:defRPr sz="1100">
                <a:solidFill>
                  <a:srgbClr val="005375"/>
                </a:solidFill>
              </a:defRPr>
            </a:lvl1pPr>
            <a:lvl2pPr lvl="1" rtl="0" algn="r">
              <a:lnSpc>
                <a:spcPct val="100000"/>
              </a:lnSpc>
              <a:spcBef>
                <a:spcPts val="0"/>
              </a:spcBef>
              <a:spcAft>
                <a:spcPts val="0"/>
              </a:spcAft>
              <a:buClr>
                <a:srgbClr val="005375"/>
              </a:buClr>
              <a:buSzPts val="2800"/>
              <a:buNone/>
              <a:defRPr sz="2800">
                <a:solidFill>
                  <a:srgbClr val="005375"/>
                </a:solidFill>
              </a:defRPr>
            </a:lvl2pPr>
            <a:lvl3pPr lvl="2" rtl="0" algn="r">
              <a:lnSpc>
                <a:spcPct val="100000"/>
              </a:lnSpc>
              <a:spcBef>
                <a:spcPts val="0"/>
              </a:spcBef>
              <a:spcAft>
                <a:spcPts val="0"/>
              </a:spcAft>
              <a:buClr>
                <a:srgbClr val="005375"/>
              </a:buClr>
              <a:buSzPts val="2800"/>
              <a:buNone/>
              <a:defRPr sz="2800">
                <a:solidFill>
                  <a:srgbClr val="005375"/>
                </a:solidFill>
              </a:defRPr>
            </a:lvl3pPr>
            <a:lvl4pPr lvl="3" rtl="0" algn="r">
              <a:lnSpc>
                <a:spcPct val="100000"/>
              </a:lnSpc>
              <a:spcBef>
                <a:spcPts val="0"/>
              </a:spcBef>
              <a:spcAft>
                <a:spcPts val="0"/>
              </a:spcAft>
              <a:buClr>
                <a:srgbClr val="005375"/>
              </a:buClr>
              <a:buSzPts val="2800"/>
              <a:buNone/>
              <a:defRPr sz="2800">
                <a:solidFill>
                  <a:srgbClr val="005375"/>
                </a:solidFill>
              </a:defRPr>
            </a:lvl4pPr>
            <a:lvl5pPr lvl="4" rtl="0" algn="r">
              <a:lnSpc>
                <a:spcPct val="100000"/>
              </a:lnSpc>
              <a:spcBef>
                <a:spcPts val="0"/>
              </a:spcBef>
              <a:spcAft>
                <a:spcPts val="0"/>
              </a:spcAft>
              <a:buClr>
                <a:srgbClr val="005375"/>
              </a:buClr>
              <a:buSzPts val="2800"/>
              <a:buNone/>
              <a:defRPr sz="2800">
                <a:solidFill>
                  <a:srgbClr val="005375"/>
                </a:solidFill>
              </a:defRPr>
            </a:lvl5pPr>
            <a:lvl6pPr lvl="5" rtl="0" algn="r">
              <a:lnSpc>
                <a:spcPct val="100000"/>
              </a:lnSpc>
              <a:spcBef>
                <a:spcPts val="0"/>
              </a:spcBef>
              <a:spcAft>
                <a:spcPts val="0"/>
              </a:spcAft>
              <a:buClr>
                <a:srgbClr val="005375"/>
              </a:buClr>
              <a:buSzPts val="2800"/>
              <a:buNone/>
              <a:defRPr sz="2800">
                <a:solidFill>
                  <a:srgbClr val="005375"/>
                </a:solidFill>
              </a:defRPr>
            </a:lvl6pPr>
            <a:lvl7pPr lvl="6" rtl="0" algn="r">
              <a:lnSpc>
                <a:spcPct val="100000"/>
              </a:lnSpc>
              <a:spcBef>
                <a:spcPts val="0"/>
              </a:spcBef>
              <a:spcAft>
                <a:spcPts val="0"/>
              </a:spcAft>
              <a:buClr>
                <a:srgbClr val="005375"/>
              </a:buClr>
              <a:buSzPts val="2800"/>
              <a:buNone/>
              <a:defRPr sz="2800">
                <a:solidFill>
                  <a:srgbClr val="005375"/>
                </a:solidFill>
              </a:defRPr>
            </a:lvl7pPr>
            <a:lvl8pPr lvl="7" rtl="0" algn="r">
              <a:lnSpc>
                <a:spcPct val="100000"/>
              </a:lnSpc>
              <a:spcBef>
                <a:spcPts val="0"/>
              </a:spcBef>
              <a:spcAft>
                <a:spcPts val="0"/>
              </a:spcAft>
              <a:buClr>
                <a:srgbClr val="005375"/>
              </a:buClr>
              <a:buSzPts val="2800"/>
              <a:buNone/>
              <a:defRPr sz="2800">
                <a:solidFill>
                  <a:srgbClr val="005375"/>
                </a:solidFill>
              </a:defRPr>
            </a:lvl8pPr>
            <a:lvl9pPr lvl="8" rtl="0" algn="r">
              <a:lnSpc>
                <a:spcPct val="100000"/>
              </a:lnSpc>
              <a:spcBef>
                <a:spcPts val="0"/>
              </a:spcBef>
              <a:spcAft>
                <a:spcPts val="0"/>
              </a:spcAft>
              <a:buClr>
                <a:srgbClr val="005375"/>
              </a:buClr>
              <a:buSzPts val="2800"/>
              <a:buNone/>
              <a:defRPr sz="2800">
                <a:solidFill>
                  <a:srgbClr val="005375"/>
                </a:solidFill>
              </a:defRPr>
            </a:lvl9pPr>
          </a:lstStyle>
          <a:p/>
        </p:txBody>
      </p:sp>
      <p:sp>
        <p:nvSpPr>
          <p:cNvPr id="88" name="Google Shape;88;p15"/>
          <p:cNvSpPr txBox="1"/>
          <p:nvPr>
            <p:ph idx="3" type="ctrTitle"/>
          </p:nvPr>
        </p:nvSpPr>
        <p:spPr>
          <a:xfrm>
            <a:off x="720012" y="1494988"/>
            <a:ext cx="18840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5375"/>
              </a:buClr>
              <a:buSzPts val="1800"/>
              <a:buNone/>
              <a:defRPr sz="1800">
                <a:solidFill>
                  <a:srgbClr val="005375"/>
                </a:solidFill>
              </a:defRPr>
            </a:lvl1pPr>
            <a:lvl2pPr lvl="1" rtl="0" algn="r">
              <a:spcBef>
                <a:spcPts val="0"/>
              </a:spcBef>
              <a:spcAft>
                <a:spcPts val="0"/>
              </a:spcAft>
              <a:buClr>
                <a:srgbClr val="005375"/>
              </a:buClr>
              <a:buSzPts val="1800"/>
              <a:buNone/>
              <a:defRPr sz="1800">
                <a:solidFill>
                  <a:srgbClr val="005375"/>
                </a:solidFill>
              </a:defRPr>
            </a:lvl2pPr>
            <a:lvl3pPr lvl="2" rtl="0" algn="r">
              <a:spcBef>
                <a:spcPts val="0"/>
              </a:spcBef>
              <a:spcAft>
                <a:spcPts val="0"/>
              </a:spcAft>
              <a:buClr>
                <a:srgbClr val="005375"/>
              </a:buClr>
              <a:buSzPts val="1800"/>
              <a:buNone/>
              <a:defRPr sz="1800">
                <a:solidFill>
                  <a:srgbClr val="005375"/>
                </a:solidFill>
              </a:defRPr>
            </a:lvl3pPr>
            <a:lvl4pPr lvl="3" rtl="0" algn="r">
              <a:spcBef>
                <a:spcPts val="0"/>
              </a:spcBef>
              <a:spcAft>
                <a:spcPts val="0"/>
              </a:spcAft>
              <a:buClr>
                <a:srgbClr val="005375"/>
              </a:buClr>
              <a:buSzPts val="1800"/>
              <a:buNone/>
              <a:defRPr sz="1800">
                <a:solidFill>
                  <a:srgbClr val="005375"/>
                </a:solidFill>
              </a:defRPr>
            </a:lvl4pPr>
            <a:lvl5pPr lvl="4" rtl="0" algn="r">
              <a:spcBef>
                <a:spcPts val="0"/>
              </a:spcBef>
              <a:spcAft>
                <a:spcPts val="0"/>
              </a:spcAft>
              <a:buClr>
                <a:srgbClr val="005375"/>
              </a:buClr>
              <a:buSzPts val="1800"/>
              <a:buNone/>
              <a:defRPr sz="1800">
                <a:solidFill>
                  <a:srgbClr val="005375"/>
                </a:solidFill>
              </a:defRPr>
            </a:lvl5pPr>
            <a:lvl6pPr lvl="5" rtl="0" algn="r">
              <a:spcBef>
                <a:spcPts val="0"/>
              </a:spcBef>
              <a:spcAft>
                <a:spcPts val="0"/>
              </a:spcAft>
              <a:buClr>
                <a:srgbClr val="005375"/>
              </a:buClr>
              <a:buSzPts val="1800"/>
              <a:buNone/>
              <a:defRPr sz="1800">
                <a:solidFill>
                  <a:srgbClr val="005375"/>
                </a:solidFill>
              </a:defRPr>
            </a:lvl6pPr>
            <a:lvl7pPr lvl="6" rtl="0" algn="r">
              <a:spcBef>
                <a:spcPts val="0"/>
              </a:spcBef>
              <a:spcAft>
                <a:spcPts val="0"/>
              </a:spcAft>
              <a:buClr>
                <a:srgbClr val="005375"/>
              </a:buClr>
              <a:buSzPts val="1800"/>
              <a:buNone/>
              <a:defRPr sz="1800">
                <a:solidFill>
                  <a:srgbClr val="005375"/>
                </a:solidFill>
              </a:defRPr>
            </a:lvl7pPr>
            <a:lvl8pPr lvl="7" rtl="0" algn="r">
              <a:spcBef>
                <a:spcPts val="0"/>
              </a:spcBef>
              <a:spcAft>
                <a:spcPts val="0"/>
              </a:spcAft>
              <a:buClr>
                <a:srgbClr val="005375"/>
              </a:buClr>
              <a:buSzPts val="1800"/>
              <a:buNone/>
              <a:defRPr sz="1800">
                <a:solidFill>
                  <a:srgbClr val="005375"/>
                </a:solidFill>
              </a:defRPr>
            </a:lvl8pPr>
            <a:lvl9pPr lvl="8" rtl="0" algn="r">
              <a:spcBef>
                <a:spcPts val="0"/>
              </a:spcBef>
              <a:spcAft>
                <a:spcPts val="0"/>
              </a:spcAft>
              <a:buClr>
                <a:srgbClr val="005375"/>
              </a:buClr>
              <a:buSzPts val="1800"/>
              <a:buNone/>
              <a:defRPr sz="1800">
                <a:solidFill>
                  <a:srgbClr val="005375"/>
                </a:solidFill>
              </a:defRPr>
            </a:lvl9pPr>
          </a:lstStyle>
          <a:p/>
        </p:txBody>
      </p:sp>
      <p:sp>
        <p:nvSpPr>
          <p:cNvPr id="89" name="Google Shape;89;p15"/>
          <p:cNvSpPr txBox="1"/>
          <p:nvPr>
            <p:ph idx="4" type="subTitle"/>
          </p:nvPr>
        </p:nvSpPr>
        <p:spPr>
          <a:xfrm>
            <a:off x="720012" y="1872038"/>
            <a:ext cx="1884000" cy="39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005375"/>
              </a:buClr>
              <a:buSzPts val="1100"/>
              <a:buNone/>
              <a:defRPr sz="1100">
                <a:solidFill>
                  <a:srgbClr val="005375"/>
                </a:solidFill>
              </a:defRPr>
            </a:lvl1pPr>
            <a:lvl2pPr lvl="1" rtl="0" algn="r">
              <a:lnSpc>
                <a:spcPct val="100000"/>
              </a:lnSpc>
              <a:spcBef>
                <a:spcPts val="0"/>
              </a:spcBef>
              <a:spcAft>
                <a:spcPts val="0"/>
              </a:spcAft>
              <a:buClr>
                <a:srgbClr val="005375"/>
              </a:buClr>
              <a:buSzPts val="2800"/>
              <a:buNone/>
              <a:defRPr sz="2800">
                <a:solidFill>
                  <a:srgbClr val="005375"/>
                </a:solidFill>
              </a:defRPr>
            </a:lvl2pPr>
            <a:lvl3pPr lvl="2" rtl="0" algn="r">
              <a:lnSpc>
                <a:spcPct val="100000"/>
              </a:lnSpc>
              <a:spcBef>
                <a:spcPts val="0"/>
              </a:spcBef>
              <a:spcAft>
                <a:spcPts val="0"/>
              </a:spcAft>
              <a:buClr>
                <a:srgbClr val="005375"/>
              </a:buClr>
              <a:buSzPts val="2800"/>
              <a:buNone/>
              <a:defRPr sz="2800">
                <a:solidFill>
                  <a:srgbClr val="005375"/>
                </a:solidFill>
              </a:defRPr>
            </a:lvl3pPr>
            <a:lvl4pPr lvl="3" rtl="0" algn="r">
              <a:lnSpc>
                <a:spcPct val="100000"/>
              </a:lnSpc>
              <a:spcBef>
                <a:spcPts val="0"/>
              </a:spcBef>
              <a:spcAft>
                <a:spcPts val="0"/>
              </a:spcAft>
              <a:buClr>
                <a:srgbClr val="005375"/>
              </a:buClr>
              <a:buSzPts val="2800"/>
              <a:buNone/>
              <a:defRPr sz="2800">
                <a:solidFill>
                  <a:srgbClr val="005375"/>
                </a:solidFill>
              </a:defRPr>
            </a:lvl4pPr>
            <a:lvl5pPr lvl="4" rtl="0" algn="r">
              <a:lnSpc>
                <a:spcPct val="100000"/>
              </a:lnSpc>
              <a:spcBef>
                <a:spcPts val="0"/>
              </a:spcBef>
              <a:spcAft>
                <a:spcPts val="0"/>
              </a:spcAft>
              <a:buClr>
                <a:srgbClr val="005375"/>
              </a:buClr>
              <a:buSzPts val="2800"/>
              <a:buNone/>
              <a:defRPr sz="2800">
                <a:solidFill>
                  <a:srgbClr val="005375"/>
                </a:solidFill>
              </a:defRPr>
            </a:lvl5pPr>
            <a:lvl6pPr lvl="5" rtl="0" algn="r">
              <a:lnSpc>
                <a:spcPct val="100000"/>
              </a:lnSpc>
              <a:spcBef>
                <a:spcPts val="0"/>
              </a:spcBef>
              <a:spcAft>
                <a:spcPts val="0"/>
              </a:spcAft>
              <a:buClr>
                <a:srgbClr val="005375"/>
              </a:buClr>
              <a:buSzPts val="2800"/>
              <a:buNone/>
              <a:defRPr sz="2800">
                <a:solidFill>
                  <a:srgbClr val="005375"/>
                </a:solidFill>
              </a:defRPr>
            </a:lvl6pPr>
            <a:lvl7pPr lvl="6" rtl="0" algn="r">
              <a:lnSpc>
                <a:spcPct val="100000"/>
              </a:lnSpc>
              <a:spcBef>
                <a:spcPts val="0"/>
              </a:spcBef>
              <a:spcAft>
                <a:spcPts val="0"/>
              </a:spcAft>
              <a:buClr>
                <a:srgbClr val="005375"/>
              </a:buClr>
              <a:buSzPts val="2800"/>
              <a:buNone/>
              <a:defRPr sz="2800">
                <a:solidFill>
                  <a:srgbClr val="005375"/>
                </a:solidFill>
              </a:defRPr>
            </a:lvl7pPr>
            <a:lvl8pPr lvl="7" rtl="0" algn="r">
              <a:lnSpc>
                <a:spcPct val="100000"/>
              </a:lnSpc>
              <a:spcBef>
                <a:spcPts val="0"/>
              </a:spcBef>
              <a:spcAft>
                <a:spcPts val="0"/>
              </a:spcAft>
              <a:buClr>
                <a:srgbClr val="005375"/>
              </a:buClr>
              <a:buSzPts val="2800"/>
              <a:buNone/>
              <a:defRPr sz="2800">
                <a:solidFill>
                  <a:srgbClr val="005375"/>
                </a:solidFill>
              </a:defRPr>
            </a:lvl8pPr>
            <a:lvl9pPr lvl="8" rtl="0" algn="r">
              <a:lnSpc>
                <a:spcPct val="100000"/>
              </a:lnSpc>
              <a:spcBef>
                <a:spcPts val="0"/>
              </a:spcBef>
              <a:spcAft>
                <a:spcPts val="0"/>
              </a:spcAft>
              <a:buClr>
                <a:srgbClr val="005375"/>
              </a:buClr>
              <a:buSzPts val="2800"/>
              <a:buNone/>
              <a:defRPr sz="2800">
                <a:solidFill>
                  <a:srgbClr val="005375"/>
                </a:solidFill>
              </a:defRPr>
            </a:lvl9pPr>
          </a:lstStyle>
          <a:p/>
        </p:txBody>
      </p:sp>
      <p:sp>
        <p:nvSpPr>
          <p:cNvPr id="90" name="Google Shape;90;p15"/>
          <p:cNvSpPr txBox="1"/>
          <p:nvPr>
            <p:ph idx="5" type="ctrTitle"/>
          </p:nvPr>
        </p:nvSpPr>
        <p:spPr>
          <a:xfrm>
            <a:off x="720012" y="3700600"/>
            <a:ext cx="18840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5375"/>
              </a:buClr>
              <a:buSzPts val="1800"/>
              <a:buNone/>
              <a:defRPr sz="1800">
                <a:solidFill>
                  <a:srgbClr val="005375"/>
                </a:solidFill>
              </a:defRPr>
            </a:lvl1pPr>
            <a:lvl2pPr lvl="1" rtl="0" algn="r">
              <a:spcBef>
                <a:spcPts val="0"/>
              </a:spcBef>
              <a:spcAft>
                <a:spcPts val="0"/>
              </a:spcAft>
              <a:buClr>
                <a:srgbClr val="005375"/>
              </a:buClr>
              <a:buSzPts val="1800"/>
              <a:buNone/>
              <a:defRPr sz="1800">
                <a:solidFill>
                  <a:srgbClr val="005375"/>
                </a:solidFill>
              </a:defRPr>
            </a:lvl2pPr>
            <a:lvl3pPr lvl="2" rtl="0" algn="r">
              <a:spcBef>
                <a:spcPts val="0"/>
              </a:spcBef>
              <a:spcAft>
                <a:spcPts val="0"/>
              </a:spcAft>
              <a:buClr>
                <a:srgbClr val="005375"/>
              </a:buClr>
              <a:buSzPts val="1800"/>
              <a:buNone/>
              <a:defRPr sz="1800">
                <a:solidFill>
                  <a:srgbClr val="005375"/>
                </a:solidFill>
              </a:defRPr>
            </a:lvl3pPr>
            <a:lvl4pPr lvl="3" rtl="0" algn="r">
              <a:spcBef>
                <a:spcPts val="0"/>
              </a:spcBef>
              <a:spcAft>
                <a:spcPts val="0"/>
              </a:spcAft>
              <a:buClr>
                <a:srgbClr val="005375"/>
              </a:buClr>
              <a:buSzPts val="1800"/>
              <a:buNone/>
              <a:defRPr sz="1800">
                <a:solidFill>
                  <a:srgbClr val="005375"/>
                </a:solidFill>
              </a:defRPr>
            </a:lvl4pPr>
            <a:lvl5pPr lvl="4" rtl="0" algn="r">
              <a:spcBef>
                <a:spcPts val="0"/>
              </a:spcBef>
              <a:spcAft>
                <a:spcPts val="0"/>
              </a:spcAft>
              <a:buClr>
                <a:srgbClr val="005375"/>
              </a:buClr>
              <a:buSzPts val="1800"/>
              <a:buNone/>
              <a:defRPr sz="1800">
                <a:solidFill>
                  <a:srgbClr val="005375"/>
                </a:solidFill>
              </a:defRPr>
            </a:lvl5pPr>
            <a:lvl6pPr lvl="5" rtl="0" algn="r">
              <a:spcBef>
                <a:spcPts val="0"/>
              </a:spcBef>
              <a:spcAft>
                <a:spcPts val="0"/>
              </a:spcAft>
              <a:buClr>
                <a:srgbClr val="005375"/>
              </a:buClr>
              <a:buSzPts val="1800"/>
              <a:buNone/>
              <a:defRPr sz="1800">
                <a:solidFill>
                  <a:srgbClr val="005375"/>
                </a:solidFill>
              </a:defRPr>
            </a:lvl6pPr>
            <a:lvl7pPr lvl="6" rtl="0" algn="r">
              <a:spcBef>
                <a:spcPts val="0"/>
              </a:spcBef>
              <a:spcAft>
                <a:spcPts val="0"/>
              </a:spcAft>
              <a:buClr>
                <a:srgbClr val="005375"/>
              </a:buClr>
              <a:buSzPts val="1800"/>
              <a:buNone/>
              <a:defRPr sz="1800">
                <a:solidFill>
                  <a:srgbClr val="005375"/>
                </a:solidFill>
              </a:defRPr>
            </a:lvl7pPr>
            <a:lvl8pPr lvl="7" rtl="0" algn="r">
              <a:spcBef>
                <a:spcPts val="0"/>
              </a:spcBef>
              <a:spcAft>
                <a:spcPts val="0"/>
              </a:spcAft>
              <a:buClr>
                <a:srgbClr val="005375"/>
              </a:buClr>
              <a:buSzPts val="1800"/>
              <a:buNone/>
              <a:defRPr sz="1800">
                <a:solidFill>
                  <a:srgbClr val="005375"/>
                </a:solidFill>
              </a:defRPr>
            </a:lvl8pPr>
            <a:lvl9pPr lvl="8" rtl="0" algn="r">
              <a:spcBef>
                <a:spcPts val="0"/>
              </a:spcBef>
              <a:spcAft>
                <a:spcPts val="0"/>
              </a:spcAft>
              <a:buClr>
                <a:srgbClr val="005375"/>
              </a:buClr>
              <a:buSzPts val="1800"/>
              <a:buNone/>
              <a:defRPr sz="1800">
                <a:solidFill>
                  <a:srgbClr val="005375"/>
                </a:solidFill>
              </a:defRPr>
            </a:lvl9pPr>
          </a:lstStyle>
          <a:p/>
        </p:txBody>
      </p:sp>
      <p:sp>
        <p:nvSpPr>
          <p:cNvPr id="91" name="Google Shape;91;p15"/>
          <p:cNvSpPr txBox="1"/>
          <p:nvPr>
            <p:ph idx="6" type="subTitle"/>
          </p:nvPr>
        </p:nvSpPr>
        <p:spPr>
          <a:xfrm>
            <a:off x="720012" y="4077650"/>
            <a:ext cx="1884000" cy="39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005375"/>
              </a:buClr>
              <a:buSzPts val="1100"/>
              <a:buNone/>
              <a:defRPr sz="1100">
                <a:solidFill>
                  <a:srgbClr val="005375"/>
                </a:solidFill>
              </a:defRPr>
            </a:lvl1pPr>
            <a:lvl2pPr lvl="1" rtl="0" algn="r">
              <a:lnSpc>
                <a:spcPct val="100000"/>
              </a:lnSpc>
              <a:spcBef>
                <a:spcPts val="0"/>
              </a:spcBef>
              <a:spcAft>
                <a:spcPts val="0"/>
              </a:spcAft>
              <a:buClr>
                <a:srgbClr val="005375"/>
              </a:buClr>
              <a:buSzPts val="2800"/>
              <a:buNone/>
              <a:defRPr sz="2800">
                <a:solidFill>
                  <a:srgbClr val="005375"/>
                </a:solidFill>
              </a:defRPr>
            </a:lvl2pPr>
            <a:lvl3pPr lvl="2" rtl="0" algn="r">
              <a:lnSpc>
                <a:spcPct val="100000"/>
              </a:lnSpc>
              <a:spcBef>
                <a:spcPts val="0"/>
              </a:spcBef>
              <a:spcAft>
                <a:spcPts val="0"/>
              </a:spcAft>
              <a:buClr>
                <a:srgbClr val="005375"/>
              </a:buClr>
              <a:buSzPts val="2800"/>
              <a:buNone/>
              <a:defRPr sz="2800">
                <a:solidFill>
                  <a:srgbClr val="005375"/>
                </a:solidFill>
              </a:defRPr>
            </a:lvl3pPr>
            <a:lvl4pPr lvl="3" rtl="0" algn="r">
              <a:lnSpc>
                <a:spcPct val="100000"/>
              </a:lnSpc>
              <a:spcBef>
                <a:spcPts val="0"/>
              </a:spcBef>
              <a:spcAft>
                <a:spcPts val="0"/>
              </a:spcAft>
              <a:buClr>
                <a:srgbClr val="005375"/>
              </a:buClr>
              <a:buSzPts val="2800"/>
              <a:buNone/>
              <a:defRPr sz="2800">
                <a:solidFill>
                  <a:srgbClr val="005375"/>
                </a:solidFill>
              </a:defRPr>
            </a:lvl4pPr>
            <a:lvl5pPr lvl="4" rtl="0" algn="r">
              <a:lnSpc>
                <a:spcPct val="100000"/>
              </a:lnSpc>
              <a:spcBef>
                <a:spcPts val="0"/>
              </a:spcBef>
              <a:spcAft>
                <a:spcPts val="0"/>
              </a:spcAft>
              <a:buClr>
                <a:srgbClr val="005375"/>
              </a:buClr>
              <a:buSzPts val="2800"/>
              <a:buNone/>
              <a:defRPr sz="2800">
                <a:solidFill>
                  <a:srgbClr val="005375"/>
                </a:solidFill>
              </a:defRPr>
            </a:lvl5pPr>
            <a:lvl6pPr lvl="5" rtl="0" algn="r">
              <a:lnSpc>
                <a:spcPct val="100000"/>
              </a:lnSpc>
              <a:spcBef>
                <a:spcPts val="0"/>
              </a:spcBef>
              <a:spcAft>
                <a:spcPts val="0"/>
              </a:spcAft>
              <a:buClr>
                <a:srgbClr val="005375"/>
              </a:buClr>
              <a:buSzPts val="2800"/>
              <a:buNone/>
              <a:defRPr sz="2800">
                <a:solidFill>
                  <a:srgbClr val="005375"/>
                </a:solidFill>
              </a:defRPr>
            </a:lvl6pPr>
            <a:lvl7pPr lvl="6" rtl="0" algn="r">
              <a:lnSpc>
                <a:spcPct val="100000"/>
              </a:lnSpc>
              <a:spcBef>
                <a:spcPts val="0"/>
              </a:spcBef>
              <a:spcAft>
                <a:spcPts val="0"/>
              </a:spcAft>
              <a:buClr>
                <a:srgbClr val="005375"/>
              </a:buClr>
              <a:buSzPts val="2800"/>
              <a:buNone/>
              <a:defRPr sz="2800">
                <a:solidFill>
                  <a:srgbClr val="005375"/>
                </a:solidFill>
              </a:defRPr>
            </a:lvl7pPr>
            <a:lvl8pPr lvl="7" rtl="0" algn="r">
              <a:lnSpc>
                <a:spcPct val="100000"/>
              </a:lnSpc>
              <a:spcBef>
                <a:spcPts val="0"/>
              </a:spcBef>
              <a:spcAft>
                <a:spcPts val="0"/>
              </a:spcAft>
              <a:buClr>
                <a:srgbClr val="005375"/>
              </a:buClr>
              <a:buSzPts val="2800"/>
              <a:buNone/>
              <a:defRPr sz="2800">
                <a:solidFill>
                  <a:srgbClr val="005375"/>
                </a:solidFill>
              </a:defRPr>
            </a:lvl8pPr>
            <a:lvl9pPr lvl="8" rtl="0" algn="r">
              <a:lnSpc>
                <a:spcPct val="100000"/>
              </a:lnSpc>
              <a:spcBef>
                <a:spcPts val="0"/>
              </a:spcBef>
              <a:spcAft>
                <a:spcPts val="0"/>
              </a:spcAft>
              <a:buClr>
                <a:srgbClr val="005375"/>
              </a:buClr>
              <a:buSzPts val="2800"/>
              <a:buNone/>
              <a:defRPr sz="28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BIG_NUMBER_1_1_1_3_1">
    <p:spTree>
      <p:nvGrpSpPr>
        <p:cNvPr id="92" name="Shape 92"/>
        <p:cNvGrpSpPr/>
        <p:nvPr/>
      </p:nvGrpSpPr>
      <p:grpSpPr>
        <a:xfrm>
          <a:off x="0" y="0"/>
          <a:ext cx="0" cy="0"/>
          <a:chOff x="0" y="0"/>
          <a:chExt cx="0" cy="0"/>
        </a:xfrm>
      </p:grpSpPr>
      <p:sp>
        <p:nvSpPr>
          <p:cNvPr id="93" name="Google Shape;93;p16"/>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94" name="Google Shape;94;p16"/>
          <p:cNvSpPr txBox="1"/>
          <p:nvPr>
            <p:ph idx="2" type="ctrTitle"/>
          </p:nvPr>
        </p:nvSpPr>
        <p:spPr>
          <a:xfrm>
            <a:off x="913077" y="3245075"/>
            <a:ext cx="22959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5375"/>
              </a:buClr>
              <a:buSzPts val="1800"/>
              <a:buNone/>
              <a:defRPr sz="1800">
                <a:solidFill>
                  <a:srgbClr val="005375"/>
                </a:solidFill>
              </a:defRPr>
            </a:lvl1pPr>
            <a:lvl2pPr lvl="1" rtl="0" algn="r">
              <a:spcBef>
                <a:spcPts val="0"/>
              </a:spcBef>
              <a:spcAft>
                <a:spcPts val="0"/>
              </a:spcAft>
              <a:buClr>
                <a:srgbClr val="005375"/>
              </a:buClr>
              <a:buSzPts val="1800"/>
              <a:buNone/>
              <a:defRPr sz="1800">
                <a:solidFill>
                  <a:srgbClr val="005375"/>
                </a:solidFill>
              </a:defRPr>
            </a:lvl2pPr>
            <a:lvl3pPr lvl="2" rtl="0" algn="r">
              <a:spcBef>
                <a:spcPts val="0"/>
              </a:spcBef>
              <a:spcAft>
                <a:spcPts val="0"/>
              </a:spcAft>
              <a:buClr>
                <a:srgbClr val="005375"/>
              </a:buClr>
              <a:buSzPts val="1800"/>
              <a:buNone/>
              <a:defRPr sz="1800">
                <a:solidFill>
                  <a:srgbClr val="005375"/>
                </a:solidFill>
              </a:defRPr>
            </a:lvl3pPr>
            <a:lvl4pPr lvl="3" rtl="0" algn="r">
              <a:spcBef>
                <a:spcPts val="0"/>
              </a:spcBef>
              <a:spcAft>
                <a:spcPts val="0"/>
              </a:spcAft>
              <a:buClr>
                <a:srgbClr val="005375"/>
              </a:buClr>
              <a:buSzPts val="1800"/>
              <a:buNone/>
              <a:defRPr sz="1800">
                <a:solidFill>
                  <a:srgbClr val="005375"/>
                </a:solidFill>
              </a:defRPr>
            </a:lvl4pPr>
            <a:lvl5pPr lvl="4" rtl="0" algn="r">
              <a:spcBef>
                <a:spcPts val="0"/>
              </a:spcBef>
              <a:spcAft>
                <a:spcPts val="0"/>
              </a:spcAft>
              <a:buClr>
                <a:srgbClr val="005375"/>
              </a:buClr>
              <a:buSzPts val="1800"/>
              <a:buNone/>
              <a:defRPr sz="1800">
                <a:solidFill>
                  <a:srgbClr val="005375"/>
                </a:solidFill>
              </a:defRPr>
            </a:lvl5pPr>
            <a:lvl6pPr lvl="5" rtl="0" algn="r">
              <a:spcBef>
                <a:spcPts val="0"/>
              </a:spcBef>
              <a:spcAft>
                <a:spcPts val="0"/>
              </a:spcAft>
              <a:buClr>
                <a:srgbClr val="005375"/>
              </a:buClr>
              <a:buSzPts val="1800"/>
              <a:buNone/>
              <a:defRPr sz="1800">
                <a:solidFill>
                  <a:srgbClr val="005375"/>
                </a:solidFill>
              </a:defRPr>
            </a:lvl6pPr>
            <a:lvl7pPr lvl="6" rtl="0" algn="r">
              <a:spcBef>
                <a:spcPts val="0"/>
              </a:spcBef>
              <a:spcAft>
                <a:spcPts val="0"/>
              </a:spcAft>
              <a:buClr>
                <a:srgbClr val="005375"/>
              </a:buClr>
              <a:buSzPts val="1800"/>
              <a:buNone/>
              <a:defRPr sz="1800">
                <a:solidFill>
                  <a:srgbClr val="005375"/>
                </a:solidFill>
              </a:defRPr>
            </a:lvl7pPr>
            <a:lvl8pPr lvl="7" rtl="0" algn="r">
              <a:spcBef>
                <a:spcPts val="0"/>
              </a:spcBef>
              <a:spcAft>
                <a:spcPts val="0"/>
              </a:spcAft>
              <a:buClr>
                <a:srgbClr val="005375"/>
              </a:buClr>
              <a:buSzPts val="1800"/>
              <a:buNone/>
              <a:defRPr sz="1800">
                <a:solidFill>
                  <a:srgbClr val="005375"/>
                </a:solidFill>
              </a:defRPr>
            </a:lvl8pPr>
            <a:lvl9pPr lvl="8" rtl="0" algn="r">
              <a:spcBef>
                <a:spcPts val="0"/>
              </a:spcBef>
              <a:spcAft>
                <a:spcPts val="0"/>
              </a:spcAft>
              <a:buClr>
                <a:srgbClr val="005375"/>
              </a:buClr>
              <a:buSzPts val="1800"/>
              <a:buNone/>
              <a:defRPr sz="1800">
                <a:solidFill>
                  <a:srgbClr val="005375"/>
                </a:solidFill>
              </a:defRPr>
            </a:lvl9pPr>
          </a:lstStyle>
          <a:p/>
        </p:txBody>
      </p:sp>
      <p:sp>
        <p:nvSpPr>
          <p:cNvPr id="95" name="Google Shape;95;p16"/>
          <p:cNvSpPr txBox="1"/>
          <p:nvPr>
            <p:ph idx="1" type="subTitle"/>
          </p:nvPr>
        </p:nvSpPr>
        <p:spPr>
          <a:xfrm>
            <a:off x="1167325" y="3622125"/>
            <a:ext cx="2041500" cy="39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5375"/>
              </a:buClr>
              <a:buSzPts val="1000"/>
              <a:buNone/>
              <a:defRPr sz="1000">
                <a:solidFill>
                  <a:srgbClr val="005375"/>
                </a:solidFill>
              </a:defRPr>
            </a:lvl1pPr>
            <a:lvl2pPr lvl="1" rtl="0" algn="r">
              <a:lnSpc>
                <a:spcPct val="100000"/>
              </a:lnSpc>
              <a:spcBef>
                <a:spcPts val="0"/>
              </a:spcBef>
              <a:spcAft>
                <a:spcPts val="0"/>
              </a:spcAft>
              <a:buClr>
                <a:srgbClr val="005375"/>
              </a:buClr>
              <a:buSzPts val="1000"/>
              <a:buNone/>
              <a:defRPr sz="1000">
                <a:solidFill>
                  <a:srgbClr val="005375"/>
                </a:solidFill>
              </a:defRPr>
            </a:lvl2pPr>
            <a:lvl3pPr lvl="2" rtl="0" algn="r">
              <a:lnSpc>
                <a:spcPct val="100000"/>
              </a:lnSpc>
              <a:spcBef>
                <a:spcPts val="0"/>
              </a:spcBef>
              <a:spcAft>
                <a:spcPts val="0"/>
              </a:spcAft>
              <a:buClr>
                <a:srgbClr val="005375"/>
              </a:buClr>
              <a:buSzPts val="1000"/>
              <a:buNone/>
              <a:defRPr sz="1000">
                <a:solidFill>
                  <a:srgbClr val="005375"/>
                </a:solidFill>
              </a:defRPr>
            </a:lvl3pPr>
            <a:lvl4pPr lvl="3" rtl="0" algn="r">
              <a:lnSpc>
                <a:spcPct val="100000"/>
              </a:lnSpc>
              <a:spcBef>
                <a:spcPts val="0"/>
              </a:spcBef>
              <a:spcAft>
                <a:spcPts val="0"/>
              </a:spcAft>
              <a:buClr>
                <a:srgbClr val="005375"/>
              </a:buClr>
              <a:buSzPts val="1000"/>
              <a:buNone/>
              <a:defRPr sz="1000">
                <a:solidFill>
                  <a:srgbClr val="005375"/>
                </a:solidFill>
              </a:defRPr>
            </a:lvl4pPr>
            <a:lvl5pPr lvl="4" rtl="0" algn="r">
              <a:lnSpc>
                <a:spcPct val="100000"/>
              </a:lnSpc>
              <a:spcBef>
                <a:spcPts val="0"/>
              </a:spcBef>
              <a:spcAft>
                <a:spcPts val="0"/>
              </a:spcAft>
              <a:buClr>
                <a:srgbClr val="005375"/>
              </a:buClr>
              <a:buSzPts val="1000"/>
              <a:buNone/>
              <a:defRPr sz="1000">
                <a:solidFill>
                  <a:srgbClr val="005375"/>
                </a:solidFill>
              </a:defRPr>
            </a:lvl5pPr>
            <a:lvl6pPr lvl="5" rtl="0" algn="r">
              <a:lnSpc>
                <a:spcPct val="100000"/>
              </a:lnSpc>
              <a:spcBef>
                <a:spcPts val="0"/>
              </a:spcBef>
              <a:spcAft>
                <a:spcPts val="0"/>
              </a:spcAft>
              <a:buClr>
                <a:srgbClr val="005375"/>
              </a:buClr>
              <a:buSzPts val="1000"/>
              <a:buNone/>
              <a:defRPr sz="1000">
                <a:solidFill>
                  <a:srgbClr val="005375"/>
                </a:solidFill>
              </a:defRPr>
            </a:lvl6pPr>
            <a:lvl7pPr lvl="6" rtl="0" algn="r">
              <a:lnSpc>
                <a:spcPct val="100000"/>
              </a:lnSpc>
              <a:spcBef>
                <a:spcPts val="0"/>
              </a:spcBef>
              <a:spcAft>
                <a:spcPts val="0"/>
              </a:spcAft>
              <a:buClr>
                <a:srgbClr val="005375"/>
              </a:buClr>
              <a:buSzPts val="1000"/>
              <a:buNone/>
              <a:defRPr sz="1000">
                <a:solidFill>
                  <a:srgbClr val="005375"/>
                </a:solidFill>
              </a:defRPr>
            </a:lvl7pPr>
            <a:lvl8pPr lvl="7" rtl="0" algn="r">
              <a:lnSpc>
                <a:spcPct val="100000"/>
              </a:lnSpc>
              <a:spcBef>
                <a:spcPts val="0"/>
              </a:spcBef>
              <a:spcAft>
                <a:spcPts val="0"/>
              </a:spcAft>
              <a:buClr>
                <a:srgbClr val="005375"/>
              </a:buClr>
              <a:buSzPts val="1000"/>
              <a:buNone/>
              <a:defRPr sz="1000">
                <a:solidFill>
                  <a:srgbClr val="005375"/>
                </a:solidFill>
              </a:defRPr>
            </a:lvl8pPr>
            <a:lvl9pPr lvl="8" rtl="0" algn="r">
              <a:lnSpc>
                <a:spcPct val="100000"/>
              </a:lnSpc>
              <a:spcBef>
                <a:spcPts val="0"/>
              </a:spcBef>
              <a:spcAft>
                <a:spcPts val="0"/>
              </a:spcAft>
              <a:buClr>
                <a:srgbClr val="005375"/>
              </a:buClr>
              <a:buSzPts val="1000"/>
              <a:buNone/>
              <a:defRPr sz="1000">
                <a:solidFill>
                  <a:srgbClr val="005375"/>
                </a:solidFill>
              </a:defRPr>
            </a:lvl9pPr>
          </a:lstStyle>
          <a:p/>
        </p:txBody>
      </p:sp>
      <p:sp>
        <p:nvSpPr>
          <p:cNvPr id="96" name="Google Shape;96;p16"/>
          <p:cNvSpPr txBox="1"/>
          <p:nvPr>
            <p:ph idx="3" type="ctrTitle"/>
          </p:nvPr>
        </p:nvSpPr>
        <p:spPr>
          <a:xfrm>
            <a:off x="5935023" y="3245075"/>
            <a:ext cx="22959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375"/>
              </a:buClr>
              <a:buSzPts val="1800"/>
              <a:buNone/>
              <a:defRPr sz="1800">
                <a:solidFill>
                  <a:srgbClr val="005375"/>
                </a:solidFill>
              </a:defRPr>
            </a:lvl1pPr>
            <a:lvl2pPr lvl="1" rtl="0">
              <a:spcBef>
                <a:spcPts val="0"/>
              </a:spcBef>
              <a:spcAft>
                <a:spcPts val="0"/>
              </a:spcAft>
              <a:buClr>
                <a:srgbClr val="005375"/>
              </a:buClr>
              <a:buSzPts val="1800"/>
              <a:buNone/>
              <a:defRPr sz="1800">
                <a:solidFill>
                  <a:srgbClr val="005375"/>
                </a:solidFill>
              </a:defRPr>
            </a:lvl2pPr>
            <a:lvl3pPr lvl="2" rtl="0">
              <a:spcBef>
                <a:spcPts val="0"/>
              </a:spcBef>
              <a:spcAft>
                <a:spcPts val="0"/>
              </a:spcAft>
              <a:buClr>
                <a:srgbClr val="005375"/>
              </a:buClr>
              <a:buSzPts val="1800"/>
              <a:buNone/>
              <a:defRPr sz="1800">
                <a:solidFill>
                  <a:srgbClr val="005375"/>
                </a:solidFill>
              </a:defRPr>
            </a:lvl3pPr>
            <a:lvl4pPr lvl="3" rtl="0">
              <a:spcBef>
                <a:spcPts val="0"/>
              </a:spcBef>
              <a:spcAft>
                <a:spcPts val="0"/>
              </a:spcAft>
              <a:buClr>
                <a:srgbClr val="005375"/>
              </a:buClr>
              <a:buSzPts val="1800"/>
              <a:buNone/>
              <a:defRPr sz="1800">
                <a:solidFill>
                  <a:srgbClr val="005375"/>
                </a:solidFill>
              </a:defRPr>
            </a:lvl4pPr>
            <a:lvl5pPr lvl="4" rtl="0">
              <a:spcBef>
                <a:spcPts val="0"/>
              </a:spcBef>
              <a:spcAft>
                <a:spcPts val="0"/>
              </a:spcAft>
              <a:buClr>
                <a:srgbClr val="005375"/>
              </a:buClr>
              <a:buSzPts val="1800"/>
              <a:buNone/>
              <a:defRPr sz="1800">
                <a:solidFill>
                  <a:srgbClr val="005375"/>
                </a:solidFill>
              </a:defRPr>
            </a:lvl5pPr>
            <a:lvl6pPr lvl="5" rtl="0">
              <a:spcBef>
                <a:spcPts val="0"/>
              </a:spcBef>
              <a:spcAft>
                <a:spcPts val="0"/>
              </a:spcAft>
              <a:buClr>
                <a:srgbClr val="005375"/>
              </a:buClr>
              <a:buSzPts val="1800"/>
              <a:buNone/>
              <a:defRPr sz="1800">
                <a:solidFill>
                  <a:srgbClr val="005375"/>
                </a:solidFill>
              </a:defRPr>
            </a:lvl6pPr>
            <a:lvl7pPr lvl="6" rtl="0">
              <a:spcBef>
                <a:spcPts val="0"/>
              </a:spcBef>
              <a:spcAft>
                <a:spcPts val="0"/>
              </a:spcAft>
              <a:buClr>
                <a:srgbClr val="005375"/>
              </a:buClr>
              <a:buSzPts val="1800"/>
              <a:buNone/>
              <a:defRPr sz="1800">
                <a:solidFill>
                  <a:srgbClr val="005375"/>
                </a:solidFill>
              </a:defRPr>
            </a:lvl7pPr>
            <a:lvl8pPr lvl="7" rtl="0">
              <a:spcBef>
                <a:spcPts val="0"/>
              </a:spcBef>
              <a:spcAft>
                <a:spcPts val="0"/>
              </a:spcAft>
              <a:buClr>
                <a:srgbClr val="005375"/>
              </a:buClr>
              <a:buSzPts val="1800"/>
              <a:buNone/>
              <a:defRPr sz="1800">
                <a:solidFill>
                  <a:srgbClr val="005375"/>
                </a:solidFill>
              </a:defRPr>
            </a:lvl8pPr>
            <a:lvl9pPr lvl="8" rtl="0">
              <a:spcBef>
                <a:spcPts val="0"/>
              </a:spcBef>
              <a:spcAft>
                <a:spcPts val="0"/>
              </a:spcAft>
              <a:buClr>
                <a:srgbClr val="005375"/>
              </a:buClr>
              <a:buSzPts val="1800"/>
              <a:buNone/>
              <a:defRPr sz="1800">
                <a:solidFill>
                  <a:srgbClr val="005375"/>
                </a:solidFill>
              </a:defRPr>
            </a:lvl9pPr>
          </a:lstStyle>
          <a:p/>
        </p:txBody>
      </p:sp>
      <p:sp>
        <p:nvSpPr>
          <p:cNvPr id="97" name="Google Shape;97;p16"/>
          <p:cNvSpPr txBox="1"/>
          <p:nvPr>
            <p:ph idx="4" type="subTitle"/>
          </p:nvPr>
        </p:nvSpPr>
        <p:spPr>
          <a:xfrm>
            <a:off x="5935025" y="3622125"/>
            <a:ext cx="2041500" cy="39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p:txBody>
      </p:sp>
      <p:sp>
        <p:nvSpPr>
          <p:cNvPr id="98" name="Google Shape;98;p16"/>
          <p:cNvSpPr txBox="1"/>
          <p:nvPr>
            <p:ph idx="5" type="ctrTitle"/>
          </p:nvPr>
        </p:nvSpPr>
        <p:spPr>
          <a:xfrm>
            <a:off x="913077" y="2016350"/>
            <a:ext cx="22959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5375"/>
              </a:buClr>
              <a:buSzPts val="1800"/>
              <a:buNone/>
              <a:defRPr sz="1800">
                <a:solidFill>
                  <a:srgbClr val="005375"/>
                </a:solidFill>
              </a:defRPr>
            </a:lvl1pPr>
            <a:lvl2pPr lvl="1" rtl="0" algn="r">
              <a:spcBef>
                <a:spcPts val="0"/>
              </a:spcBef>
              <a:spcAft>
                <a:spcPts val="0"/>
              </a:spcAft>
              <a:buClr>
                <a:srgbClr val="005375"/>
              </a:buClr>
              <a:buSzPts val="1800"/>
              <a:buNone/>
              <a:defRPr sz="1800">
                <a:solidFill>
                  <a:srgbClr val="005375"/>
                </a:solidFill>
              </a:defRPr>
            </a:lvl2pPr>
            <a:lvl3pPr lvl="2" rtl="0" algn="r">
              <a:spcBef>
                <a:spcPts val="0"/>
              </a:spcBef>
              <a:spcAft>
                <a:spcPts val="0"/>
              </a:spcAft>
              <a:buClr>
                <a:srgbClr val="005375"/>
              </a:buClr>
              <a:buSzPts val="1800"/>
              <a:buNone/>
              <a:defRPr sz="1800">
                <a:solidFill>
                  <a:srgbClr val="005375"/>
                </a:solidFill>
              </a:defRPr>
            </a:lvl3pPr>
            <a:lvl4pPr lvl="3" rtl="0" algn="r">
              <a:spcBef>
                <a:spcPts val="0"/>
              </a:spcBef>
              <a:spcAft>
                <a:spcPts val="0"/>
              </a:spcAft>
              <a:buClr>
                <a:srgbClr val="005375"/>
              </a:buClr>
              <a:buSzPts val="1800"/>
              <a:buNone/>
              <a:defRPr sz="1800">
                <a:solidFill>
                  <a:srgbClr val="005375"/>
                </a:solidFill>
              </a:defRPr>
            </a:lvl4pPr>
            <a:lvl5pPr lvl="4" rtl="0" algn="r">
              <a:spcBef>
                <a:spcPts val="0"/>
              </a:spcBef>
              <a:spcAft>
                <a:spcPts val="0"/>
              </a:spcAft>
              <a:buClr>
                <a:srgbClr val="005375"/>
              </a:buClr>
              <a:buSzPts val="1800"/>
              <a:buNone/>
              <a:defRPr sz="1800">
                <a:solidFill>
                  <a:srgbClr val="005375"/>
                </a:solidFill>
              </a:defRPr>
            </a:lvl5pPr>
            <a:lvl6pPr lvl="5" rtl="0" algn="r">
              <a:spcBef>
                <a:spcPts val="0"/>
              </a:spcBef>
              <a:spcAft>
                <a:spcPts val="0"/>
              </a:spcAft>
              <a:buClr>
                <a:srgbClr val="005375"/>
              </a:buClr>
              <a:buSzPts val="1800"/>
              <a:buNone/>
              <a:defRPr sz="1800">
                <a:solidFill>
                  <a:srgbClr val="005375"/>
                </a:solidFill>
              </a:defRPr>
            </a:lvl6pPr>
            <a:lvl7pPr lvl="6" rtl="0" algn="r">
              <a:spcBef>
                <a:spcPts val="0"/>
              </a:spcBef>
              <a:spcAft>
                <a:spcPts val="0"/>
              </a:spcAft>
              <a:buClr>
                <a:srgbClr val="005375"/>
              </a:buClr>
              <a:buSzPts val="1800"/>
              <a:buNone/>
              <a:defRPr sz="1800">
                <a:solidFill>
                  <a:srgbClr val="005375"/>
                </a:solidFill>
              </a:defRPr>
            </a:lvl7pPr>
            <a:lvl8pPr lvl="7" rtl="0" algn="r">
              <a:spcBef>
                <a:spcPts val="0"/>
              </a:spcBef>
              <a:spcAft>
                <a:spcPts val="0"/>
              </a:spcAft>
              <a:buClr>
                <a:srgbClr val="005375"/>
              </a:buClr>
              <a:buSzPts val="1800"/>
              <a:buNone/>
              <a:defRPr sz="1800">
                <a:solidFill>
                  <a:srgbClr val="005375"/>
                </a:solidFill>
              </a:defRPr>
            </a:lvl8pPr>
            <a:lvl9pPr lvl="8" rtl="0" algn="r">
              <a:spcBef>
                <a:spcPts val="0"/>
              </a:spcBef>
              <a:spcAft>
                <a:spcPts val="0"/>
              </a:spcAft>
              <a:buClr>
                <a:srgbClr val="005375"/>
              </a:buClr>
              <a:buSzPts val="1800"/>
              <a:buNone/>
              <a:defRPr sz="1800">
                <a:solidFill>
                  <a:srgbClr val="005375"/>
                </a:solidFill>
              </a:defRPr>
            </a:lvl9pPr>
          </a:lstStyle>
          <a:p/>
        </p:txBody>
      </p:sp>
      <p:sp>
        <p:nvSpPr>
          <p:cNvPr id="99" name="Google Shape;99;p16"/>
          <p:cNvSpPr txBox="1"/>
          <p:nvPr>
            <p:ph idx="6" type="subTitle"/>
          </p:nvPr>
        </p:nvSpPr>
        <p:spPr>
          <a:xfrm>
            <a:off x="1167325" y="2393400"/>
            <a:ext cx="2041500" cy="39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5375"/>
              </a:buClr>
              <a:buSzPts val="1000"/>
              <a:buNone/>
              <a:defRPr sz="1000">
                <a:solidFill>
                  <a:srgbClr val="005375"/>
                </a:solidFill>
              </a:defRPr>
            </a:lvl1pPr>
            <a:lvl2pPr lvl="1" rtl="0" algn="r">
              <a:lnSpc>
                <a:spcPct val="100000"/>
              </a:lnSpc>
              <a:spcBef>
                <a:spcPts val="0"/>
              </a:spcBef>
              <a:spcAft>
                <a:spcPts val="0"/>
              </a:spcAft>
              <a:buClr>
                <a:srgbClr val="005375"/>
              </a:buClr>
              <a:buSzPts val="1000"/>
              <a:buNone/>
              <a:defRPr sz="1000">
                <a:solidFill>
                  <a:srgbClr val="005375"/>
                </a:solidFill>
              </a:defRPr>
            </a:lvl2pPr>
            <a:lvl3pPr lvl="2" rtl="0" algn="r">
              <a:lnSpc>
                <a:spcPct val="100000"/>
              </a:lnSpc>
              <a:spcBef>
                <a:spcPts val="0"/>
              </a:spcBef>
              <a:spcAft>
                <a:spcPts val="0"/>
              </a:spcAft>
              <a:buClr>
                <a:srgbClr val="005375"/>
              </a:buClr>
              <a:buSzPts val="1000"/>
              <a:buNone/>
              <a:defRPr sz="1000">
                <a:solidFill>
                  <a:srgbClr val="005375"/>
                </a:solidFill>
              </a:defRPr>
            </a:lvl3pPr>
            <a:lvl4pPr lvl="3" rtl="0" algn="r">
              <a:lnSpc>
                <a:spcPct val="100000"/>
              </a:lnSpc>
              <a:spcBef>
                <a:spcPts val="0"/>
              </a:spcBef>
              <a:spcAft>
                <a:spcPts val="0"/>
              </a:spcAft>
              <a:buClr>
                <a:srgbClr val="005375"/>
              </a:buClr>
              <a:buSzPts val="1000"/>
              <a:buNone/>
              <a:defRPr sz="1000">
                <a:solidFill>
                  <a:srgbClr val="005375"/>
                </a:solidFill>
              </a:defRPr>
            </a:lvl4pPr>
            <a:lvl5pPr lvl="4" rtl="0" algn="r">
              <a:lnSpc>
                <a:spcPct val="100000"/>
              </a:lnSpc>
              <a:spcBef>
                <a:spcPts val="0"/>
              </a:spcBef>
              <a:spcAft>
                <a:spcPts val="0"/>
              </a:spcAft>
              <a:buClr>
                <a:srgbClr val="005375"/>
              </a:buClr>
              <a:buSzPts val="1000"/>
              <a:buNone/>
              <a:defRPr sz="1000">
                <a:solidFill>
                  <a:srgbClr val="005375"/>
                </a:solidFill>
              </a:defRPr>
            </a:lvl5pPr>
            <a:lvl6pPr lvl="5" rtl="0" algn="r">
              <a:lnSpc>
                <a:spcPct val="100000"/>
              </a:lnSpc>
              <a:spcBef>
                <a:spcPts val="0"/>
              </a:spcBef>
              <a:spcAft>
                <a:spcPts val="0"/>
              </a:spcAft>
              <a:buClr>
                <a:srgbClr val="005375"/>
              </a:buClr>
              <a:buSzPts val="1000"/>
              <a:buNone/>
              <a:defRPr sz="1000">
                <a:solidFill>
                  <a:srgbClr val="005375"/>
                </a:solidFill>
              </a:defRPr>
            </a:lvl6pPr>
            <a:lvl7pPr lvl="6" rtl="0" algn="r">
              <a:lnSpc>
                <a:spcPct val="100000"/>
              </a:lnSpc>
              <a:spcBef>
                <a:spcPts val="0"/>
              </a:spcBef>
              <a:spcAft>
                <a:spcPts val="0"/>
              </a:spcAft>
              <a:buClr>
                <a:srgbClr val="005375"/>
              </a:buClr>
              <a:buSzPts val="1000"/>
              <a:buNone/>
              <a:defRPr sz="1000">
                <a:solidFill>
                  <a:srgbClr val="005375"/>
                </a:solidFill>
              </a:defRPr>
            </a:lvl7pPr>
            <a:lvl8pPr lvl="7" rtl="0" algn="r">
              <a:lnSpc>
                <a:spcPct val="100000"/>
              </a:lnSpc>
              <a:spcBef>
                <a:spcPts val="0"/>
              </a:spcBef>
              <a:spcAft>
                <a:spcPts val="0"/>
              </a:spcAft>
              <a:buClr>
                <a:srgbClr val="005375"/>
              </a:buClr>
              <a:buSzPts val="1000"/>
              <a:buNone/>
              <a:defRPr sz="1000">
                <a:solidFill>
                  <a:srgbClr val="005375"/>
                </a:solidFill>
              </a:defRPr>
            </a:lvl8pPr>
            <a:lvl9pPr lvl="8" rtl="0" algn="r">
              <a:lnSpc>
                <a:spcPct val="100000"/>
              </a:lnSpc>
              <a:spcBef>
                <a:spcPts val="0"/>
              </a:spcBef>
              <a:spcAft>
                <a:spcPts val="0"/>
              </a:spcAft>
              <a:buClr>
                <a:srgbClr val="005375"/>
              </a:buClr>
              <a:buSzPts val="1000"/>
              <a:buNone/>
              <a:defRPr sz="1000">
                <a:solidFill>
                  <a:srgbClr val="005375"/>
                </a:solidFill>
              </a:defRPr>
            </a:lvl9pPr>
          </a:lstStyle>
          <a:p/>
        </p:txBody>
      </p:sp>
      <p:sp>
        <p:nvSpPr>
          <p:cNvPr id="100" name="Google Shape;100;p16"/>
          <p:cNvSpPr txBox="1"/>
          <p:nvPr>
            <p:ph idx="7" type="ctrTitle"/>
          </p:nvPr>
        </p:nvSpPr>
        <p:spPr>
          <a:xfrm>
            <a:off x="5935023" y="2016350"/>
            <a:ext cx="22959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375"/>
              </a:buClr>
              <a:buSzPts val="1800"/>
              <a:buNone/>
              <a:defRPr sz="1800">
                <a:solidFill>
                  <a:srgbClr val="005375"/>
                </a:solidFill>
              </a:defRPr>
            </a:lvl1pPr>
            <a:lvl2pPr lvl="1" rtl="0">
              <a:spcBef>
                <a:spcPts val="0"/>
              </a:spcBef>
              <a:spcAft>
                <a:spcPts val="0"/>
              </a:spcAft>
              <a:buClr>
                <a:srgbClr val="005375"/>
              </a:buClr>
              <a:buSzPts val="1800"/>
              <a:buNone/>
              <a:defRPr sz="1800">
                <a:solidFill>
                  <a:srgbClr val="005375"/>
                </a:solidFill>
              </a:defRPr>
            </a:lvl2pPr>
            <a:lvl3pPr lvl="2" rtl="0">
              <a:spcBef>
                <a:spcPts val="0"/>
              </a:spcBef>
              <a:spcAft>
                <a:spcPts val="0"/>
              </a:spcAft>
              <a:buClr>
                <a:srgbClr val="005375"/>
              </a:buClr>
              <a:buSzPts val="1800"/>
              <a:buNone/>
              <a:defRPr sz="1800">
                <a:solidFill>
                  <a:srgbClr val="005375"/>
                </a:solidFill>
              </a:defRPr>
            </a:lvl3pPr>
            <a:lvl4pPr lvl="3" rtl="0">
              <a:spcBef>
                <a:spcPts val="0"/>
              </a:spcBef>
              <a:spcAft>
                <a:spcPts val="0"/>
              </a:spcAft>
              <a:buClr>
                <a:srgbClr val="005375"/>
              </a:buClr>
              <a:buSzPts val="1800"/>
              <a:buNone/>
              <a:defRPr sz="1800">
                <a:solidFill>
                  <a:srgbClr val="005375"/>
                </a:solidFill>
              </a:defRPr>
            </a:lvl4pPr>
            <a:lvl5pPr lvl="4" rtl="0">
              <a:spcBef>
                <a:spcPts val="0"/>
              </a:spcBef>
              <a:spcAft>
                <a:spcPts val="0"/>
              </a:spcAft>
              <a:buClr>
                <a:srgbClr val="005375"/>
              </a:buClr>
              <a:buSzPts val="1800"/>
              <a:buNone/>
              <a:defRPr sz="1800">
                <a:solidFill>
                  <a:srgbClr val="005375"/>
                </a:solidFill>
              </a:defRPr>
            </a:lvl5pPr>
            <a:lvl6pPr lvl="5" rtl="0">
              <a:spcBef>
                <a:spcPts val="0"/>
              </a:spcBef>
              <a:spcAft>
                <a:spcPts val="0"/>
              </a:spcAft>
              <a:buClr>
                <a:srgbClr val="005375"/>
              </a:buClr>
              <a:buSzPts val="1800"/>
              <a:buNone/>
              <a:defRPr sz="1800">
                <a:solidFill>
                  <a:srgbClr val="005375"/>
                </a:solidFill>
              </a:defRPr>
            </a:lvl6pPr>
            <a:lvl7pPr lvl="6" rtl="0">
              <a:spcBef>
                <a:spcPts val="0"/>
              </a:spcBef>
              <a:spcAft>
                <a:spcPts val="0"/>
              </a:spcAft>
              <a:buClr>
                <a:srgbClr val="005375"/>
              </a:buClr>
              <a:buSzPts val="1800"/>
              <a:buNone/>
              <a:defRPr sz="1800">
                <a:solidFill>
                  <a:srgbClr val="005375"/>
                </a:solidFill>
              </a:defRPr>
            </a:lvl7pPr>
            <a:lvl8pPr lvl="7" rtl="0">
              <a:spcBef>
                <a:spcPts val="0"/>
              </a:spcBef>
              <a:spcAft>
                <a:spcPts val="0"/>
              </a:spcAft>
              <a:buClr>
                <a:srgbClr val="005375"/>
              </a:buClr>
              <a:buSzPts val="1800"/>
              <a:buNone/>
              <a:defRPr sz="1800">
                <a:solidFill>
                  <a:srgbClr val="005375"/>
                </a:solidFill>
              </a:defRPr>
            </a:lvl8pPr>
            <a:lvl9pPr lvl="8" rtl="0">
              <a:spcBef>
                <a:spcPts val="0"/>
              </a:spcBef>
              <a:spcAft>
                <a:spcPts val="0"/>
              </a:spcAft>
              <a:buClr>
                <a:srgbClr val="005375"/>
              </a:buClr>
              <a:buSzPts val="1800"/>
              <a:buNone/>
              <a:defRPr sz="1800">
                <a:solidFill>
                  <a:srgbClr val="005375"/>
                </a:solidFill>
              </a:defRPr>
            </a:lvl9pPr>
          </a:lstStyle>
          <a:p/>
        </p:txBody>
      </p:sp>
      <p:sp>
        <p:nvSpPr>
          <p:cNvPr id="101" name="Google Shape;101;p16"/>
          <p:cNvSpPr txBox="1"/>
          <p:nvPr>
            <p:ph idx="8" type="subTitle"/>
          </p:nvPr>
        </p:nvSpPr>
        <p:spPr>
          <a:xfrm>
            <a:off x="5935025" y="2393400"/>
            <a:ext cx="2041500" cy="39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p:txBody>
      </p:sp>
      <p:sp>
        <p:nvSpPr>
          <p:cNvPr id="102" name="Google Shape;102;p16"/>
          <p:cNvSpPr/>
          <p:nvPr/>
        </p:nvSpPr>
        <p:spPr>
          <a:xfrm>
            <a:off x="8829600" y="1476375"/>
            <a:ext cx="314400" cy="29241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8829600" y="1476375"/>
            <a:ext cx="234300" cy="29241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0" y="1476375"/>
            <a:ext cx="314400" cy="29241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BIG_NUMBER_1_1_1_1_4">
    <p:spTree>
      <p:nvGrpSpPr>
        <p:cNvPr id="105" name="Shape 105"/>
        <p:cNvGrpSpPr/>
        <p:nvPr/>
      </p:nvGrpSpPr>
      <p:grpSpPr>
        <a:xfrm>
          <a:off x="0" y="0"/>
          <a:ext cx="0" cy="0"/>
          <a:chOff x="0" y="0"/>
          <a:chExt cx="0" cy="0"/>
        </a:xfrm>
      </p:grpSpPr>
      <p:sp>
        <p:nvSpPr>
          <p:cNvPr id="106" name="Google Shape;106;p17"/>
          <p:cNvSpPr/>
          <p:nvPr/>
        </p:nvSpPr>
        <p:spPr>
          <a:xfrm>
            <a:off x="-150" y="0"/>
            <a:ext cx="4572300" cy="51435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7" name="Google Shape;107;p17"/>
          <p:cNvSpPr/>
          <p:nvPr/>
        </p:nvSpPr>
        <p:spPr>
          <a:xfrm>
            <a:off x="4571850" y="0"/>
            <a:ext cx="4572300" cy="51435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BIG_NUMBER_1_1_1_1_5">
    <p:spTree>
      <p:nvGrpSpPr>
        <p:cNvPr id="109" name="Shape 109"/>
        <p:cNvGrpSpPr/>
        <p:nvPr/>
      </p:nvGrpSpPr>
      <p:grpSpPr>
        <a:xfrm>
          <a:off x="0" y="0"/>
          <a:ext cx="0" cy="0"/>
          <a:chOff x="0" y="0"/>
          <a:chExt cx="0" cy="0"/>
        </a:xfrm>
      </p:grpSpPr>
      <p:sp>
        <p:nvSpPr>
          <p:cNvPr id="110" name="Google Shape;110;p18"/>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111" name="Google Shape;111;p18"/>
          <p:cNvSpPr/>
          <p:nvPr/>
        </p:nvSpPr>
        <p:spPr>
          <a:xfrm>
            <a:off x="-112075" y="3761825"/>
            <a:ext cx="9256200" cy="138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64375" y="3465375"/>
            <a:ext cx="3793800" cy="29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1_1_3_2">
    <p:spTree>
      <p:nvGrpSpPr>
        <p:cNvPr id="113" name="Shape 113"/>
        <p:cNvGrpSpPr/>
        <p:nvPr/>
      </p:nvGrpSpPr>
      <p:grpSpPr>
        <a:xfrm>
          <a:off x="0" y="0"/>
          <a:ext cx="0" cy="0"/>
          <a:chOff x="0" y="0"/>
          <a:chExt cx="0" cy="0"/>
        </a:xfrm>
      </p:grpSpPr>
      <p:sp>
        <p:nvSpPr>
          <p:cNvPr id="114" name="Google Shape;114;p19"/>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115" name="Google Shape;115;p19"/>
          <p:cNvSpPr txBox="1"/>
          <p:nvPr>
            <p:ph idx="1" type="subTitle"/>
          </p:nvPr>
        </p:nvSpPr>
        <p:spPr>
          <a:xfrm>
            <a:off x="1408373" y="3834053"/>
            <a:ext cx="22959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16" name="Google Shape;116;p19"/>
          <p:cNvSpPr txBox="1"/>
          <p:nvPr>
            <p:ph idx="2" type="subTitle"/>
          </p:nvPr>
        </p:nvSpPr>
        <p:spPr>
          <a:xfrm>
            <a:off x="5439723" y="1567103"/>
            <a:ext cx="22959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TEXT 2">
  <p:cSld name="BIG_NUMBER_1_1_1_3_3">
    <p:spTree>
      <p:nvGrpSpPr>
        <p:cNvPr id="117" name="Shape 117"/>
        <p:cNvGrpSpPr/>
        <p:nvPr/>
      </p:nvGrpSpPr>
      <p:grpSpPr>
        <a:xfrm>
          <a:off x="0" y="0"/>
          <a:ext cx="0" cy="0"/>
          <a:chOff x="0" y="0"/>
          <a:chExt cx="0" cy="0"/>
        </a:xfrm>
      </p:grpSpPr>
      <p:sp>
        <p:nvSpPr>
          <p:cNvPr id="118" name="Google Shape;118;p20"/>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119" name="Google Shape;119;p20"/>
          <p:cNvSpPr txBox="1"/>
          <p:nvPr>
            <p:ph idx="2" type="ctrTitle"/>
          </p:nvPr>
        </p:nvSpPr>
        <p:spPr>
          <a:xfrm>
            <a:off x="1960200" y="2510150"/>
            <a:ext cx="52236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3600"/>
              <a:buNone/>
              <a:defRPr>
                <a:solidFill>
                  <a:srgbClr val="005375"/>
                </a:solidFill>
              </a:defRPr>
            </a:lvl1pPr>
            <a:lvl2pPr lvl="1" rtl="0" algn="ctr">
              <a:spcBef>
                <a:spcPts val="0"/>
              </a:spcBef>
              <a:spcAft>
                <a:spcPts val="0"/>
              </a:spcAft>
              <a:buClr>
                <a:srgbClr val="005375"/>
              </a:buClr>
              <a:buSzPts val="3600"/>
              <a:buNone/>
              <a:defRPr sz="3600">
                <a:solidFill>
                  <a:srgbClr val="005375"/>
                </a:solidFill>
              </a:defRPr>
            </a:lvl2pPr>
            <a:lvl3pPr lvl="2" rtl="0" algn="ctr">
              <a:spcBef>
                <a:spcPts val="0"/>
              </a:spcBef>
              <a:spcAft>
                <a:spcPts val="0"/>
              </a:spcAft>
              <a:buClr>
                <a:srgbClr val="005375"/>
              </a:buClr>
              <a:buSzPts val="3600"/>
              <a:buNone/>
              <a:defRPr sz="3600">
                <a:solidFill>
                  <a:srgbClr val="005375"/>
                </a:solidFill>
              </a:defRPr>
            </a:lvl3pPr>
            <a:lvl4pPr lvl="3" rtl="0" algn="ctr">
              <a:spcBef>
                <a:spcPts val="0"/>
              </a:spcBef>
              <a:spcAft>
                <a:spcPts val="0"/>
              </a:spcAft>
              <a:buClr>
                <a:srgbClr val="005375"/>
              </a:buClr>
              <a:buSzPts val="3600"/>
              <a:buNone/>
              <a:defRPr sz="3600">
                <a:solidFill>
                  <a:srgbClr val="005375"/>
                </a:solidFill>
              </a:defRPr>
            </a:lvl4pPr>
            <a:lvl5pPr lvl="4" rtl="0" algn="ctr">
              <a:spcBef>
                <a:spcPts val="0"/>
              </a:spcBef>
              <a:spcAft>
                <a:spcPts val="0"/>
              </a:spcAft>
              <a:buClr>
                <a:srgbClr val="005375"/>
              </a:buClr>
              <a:buSzPts val="3600"/>
              <a:buNone/>
              <a:defRPr sz="3600">
                <a:solidFill>
                  <a:srgbClr val="005375"/>
                </a:solidFill>
              </a:defRPr>
            </a:lvl5pPr>
            <a:lvl6pPr lvl="5" rtl="0" algn="ctr">
              <a:spcBef>
                <a:spcPts val="0"/>
              </a:spcBef>
              <a:spcAft>
                <a:spcPts val="0"/>
              </a:spcAft>
              <a:buClr>
                <a:srgbClr val="005375"/>
              </a:buClr>
              <a:buSzPts val="3600"/>
              <a:buNone/>
              <a:defRPr sz="3600">
                <a:solidFill>
                  <a:srgbClr val="005375"/>
                </a:solidFill>
              </a:defRPr>
            </a:lvl6pPr>
            <a:lvl7pPr lvl="6" rtl="0" algn="ctr">
              <a:spcBef>
                <a:spcPts val="0"/>
              </a:spcBef>
              <a:spcAft>
                <a:spcPts val="0"/>
              </a:spcAft>
              <a:buClr>
                <a:srgbClr val="005375"/>
              </a:buClr>
              <a:buSzPts val="3600"/>
              <a:buNone/>
              <a:defRPr sz="3600">
                <a:solidFill>
                  <a:srgbClr val="005375"/>
                </a:solidFill>
              </a:defRPr>
            </a:lvl7pPr>
            <a:lvl8pPr lvl="7" rtl="0" algn="ctr">
              <a:spcBef>
                <a:spcPts val="0"/>
              </a:spcBef>
              <a:spcAft>
                <a:spcPts val="0"/>
              </a:spcAft>
              <a:buClr>
                <a:srgbClr val="005375"/>
              </a:buClr>
              <a:buSzPts val="3600"/>
              <a:buNone/>
              <a:defRPr sz="3600">
                <a:solidFill>
                  <a:srgbClr val="005375"/>
                </a:solidFill>
              </a:defRPr>
            </a:lvl8pPr>
            <a:lvl9pPr lvl="8" rtl="0" algn="ctr">
              <a:spcBef>
                <a:spcPts val="0"/>
              </a:spcBef>
              <a:spcAft>
                <a:spcPts val="0"/>
              </a:spcAft>
              <a:buClr>
                <a:srgbClr val="005375"/>
              </a:buClr>
              <a:buSzPts val="3600"/>
              <a:buNone/>
              <a:defRPr sz="3600">
                <a:solidFill>
                  <a:srgbClr val="005375"/>
                </a:solidFill>
              </a:defRPr>
            </a:lvl9pPr>
          </a:lstStyle>
          <a:p/>
        </p:txBody>
      </p:sp>
      <p:sp>
        <p:nvSpPr>
          <p:cNvPr id="120" name="Google Shape;120;p20"/>
          <p:cNvSpPr txBox="1"/>
          <p:nvPr>
            <p:ph idx="1" type="subTitle"/>
          </p:nvPr>
        </p:nvSpPr>
        <p:spPr>
          <a:xfrm>
            <a:off x="2769925" y="3279225"/>
            <a:ext cx="3814200" cy="74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21" name="Google Shape;121;p20"/>
          <p:cNvSpPr/>
          <p:nvPr/>
        </p:nvSpPr>
        <p:spPr>
          <a:xfrm>
            <a:off x="0" y="2173125"/>
            <a:ext cx="1668000" cy="18477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7476000" y="2173125"/>
            <a:ext cx="1668000" cy="18477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TEXT ">
  <p:cSld name="BIG_NUMBER_1_1_1_3_3_2">
    <p:spTree>
      <p:nvGrpSpPr>
        <p:cNvPr id="11" name="Shape 11"/>
        <p:cNvGrpSpPr/>
        <p:nvPr/>
      </p:nvGrpSpPr>
      <p:grpSpPr>
        <a:xfrm>
          <a:off x="0" y="0"/>
          <a:ext cx="0" cy="0"/>
          <a:chOff x="0" y="0"/>
          <a:chExt cx="0" cy="0"/>
        </a:xfrm>
      </p:grpSpPr>
      <p:sp>
        <p:nvSpPr>
          <p:cNvPr id="12" name="Google Shape;12;p3"/>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13" name="Google Shape;13;p3"/>
          <p:cNvSpPr txBox="1"/>
          <p:nvPr>
            <p:ph idx="1" type="subTitle"/>
          </p:nvPr>
        </p:nvSpPr>
        <p:spPr>
          <a:xfrm>
            <a:off x="720000" y="1685250"/>
            <a:ext cx="6750600" cy="30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_4">
    <p:spTree>
      <p:nvGrpSpPr>
        <p:cNvPr id="123" name="Shape 123"/>
        <p:cNvGrpSpPr/>
        <p:nvPr/>
      </p:nvGrpSpPr>
      <p:grpSpPr>
        <a:xfrm>
          <a:off x="0" y="0"/>
          <a:ext cx="0" cy="0"/>
          <a:chOff x="0" y="0"/>
          <a:chExt cx="0" cy="0"/>
        </a:xfrm>
      </p:grpSpPr>
      <p:sp>
        <p:nvSpPr>
          <p:cNvPr id="124" name="Google Shape;124;p21"/>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125" name="Google Shape;125;p21"/>
          <p:cNvSpPr txBox="1"/>
          <p:nvPr>
            <p:ph idx="2" type="ctrTitle"/>
          </p:nvPr>
        </p:nvSpPr>
        <p:spPr>
          <a:xfrm>
            <a:off x="2554550" y="3610175"/>
            <a:ext cx="20208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126" name="Google Shape;126;p21"/>
          <p:cNvSpPr txBox="1"/>
          <p:nvPr>
            <p:ph idx="1" type="subTitle"/>
          </p:nvPr>
        </p:nvSpPr>
        <p:spPr>
          <a:xfrm>
            <a:off x="2755761" y="3911025"/>
            <a:ext cx="16185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27" name="Google Shape;127;p21"/>
          <p:cNvSpPr txBox="1"/>
          <p:nvPr>
            <p:ph idx="3" type="ctrTitle"/>
          </p:nvPr>
        </p:nvSpPr>
        <p:spPr>
          <a:xfrm>
            <a:off x="4380506" y="3610175"/>
            <a:ext cx="20208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128" name="Google Shape;128;p21"/>
          <p:cNvSpPr txBox="1"/>
          <p:nvPr>
            <p:ph idx="4" type="subTitle"/>
          </p:nvPr>
        </p:nvSpPr>
        <p:spPr>
          <a:xfrm>
            <a:off x="4581716" y="3911025"/>
            <a:ext cx="16185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29" name="Google Shape;129;p21"/>
          <p:cNvSpPr txBox="1"/>
          <p:nvPr>
            <p:ph idx="5" type="ctrTitle"/>
          </p:nvPr>
        </p:nvSpPr>
        <p:spPr>
          <a:xfrm>
            <a:off x="6206462" y="3610175"/>
            <a:ext cx="20208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130" name="Google Shape;130;p21"/>
          <p:cNvSpPr txBox="1"/>
          <p:nvPr>
            <p:ph idx="6" type="subTitle"/>
          </p:nvPr>
        </p:nvSpPr>
        <p:spPr>
          <a:xfrm>
            <a:off x="6407672" y="3911025"/>
            <a:ext cx="16185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31" name="Google Shape;131;p21"/>
          <p:cNvSpPr txBox="1"/>
          <p:nvPr>
            <p:ph idx="7" type="ctrTitle"/>
          </p:nvPr>
        </p:nvSpPr>
        <p:spPr>
          <a:xfrm>
            <a:off x="2554550" y="2035825"/>
            <a:ext cx="20208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132" name="Google Shape;132;p21"/>
          <p:cNvSpPr txBox="1"/>
          <p:nvPr>
            <p:ph idx="8" type="subTitle"/>
          </p:nvPr>
        </p:nvSpPr>
        <p:spPr>
          <a:xfrm>
            <a:off x="2755761" y="2319160"/>
            <a:ext cx="16185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33" name="Google Shape;133;p21"/>
          <p:cNvSpPr txBox="1"/>
          <p:nvPr>
            <p:ph idx="9" type="ctrTitle"/>
          </p:nvPr>
        </p:nvSpPr>
        <p:spPr>
          <a:xfrm>
            <a:off x="4380506" y="2035825"/>
            <a:ext cx="20208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134" name="Google Shape;134;p21"/>
          <p:cNvSpPr txBox="1"/>
          <p:nvPr>
            <p:ph idx="13" type="subTitle"/>
          </p:nvPr>
        </p:nvSpPr>
        <p:spPr>
          <a:xfrm>
            <a:off x="4581716" y="2319160"/>
            <a:ext cx="16185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135" name="Google Shape;135;p21"/>
          <p:cNvSpPr txBox="1"/>
          <p:nvPr>
            <p:ph idx="14" type="ctrTitle"/>
          </p:nvPr>
        </p:nvSpPr>
        <p:spPr>
          <a:xfrm>
            <a:off x="6206462" y="2035825"/>
            <a:ext cx="20208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136" name="Google Shape;136;p21"/>
          <p:cNvSpPr txBox="1"/>
          <p:nvPr>
            <p:ph idx="15" type="subTitle"/>
          </p:nvPr>
        </p:nvSpPr>
        <p:spPr>
          <a:xfrm>
            <a:off x="6407672" y="2319160"/>
            <a:ext cx="1618500" cy="3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amp;CREDITS">
  <p:cSld name="BIG_NUMBER_1_1_1_3_3_1">
    <p:spTree>
      <p:nvGrpSpPr>
        <p:cNvPr id="137" name="Shape 137"/>
        <p:cNvGrpSpPr/>
        <p:nvPr/>
      </p:nvGrpSpPr>
      <p:grpSpPr>
        <a:xfrm>
          <a:off x="0" y="0"/>
          <a:ext cx="0" cy="0"/>
          <a:chOff x="0" y="0"/>
          <a:chExt cx="0" cy="0"/>
        </a:xfrm>
      </p:grpSpPr>
      <p:sp>
        <p:nvSpPr>
          <p:cNvPr id="138" name="Google Shape;138;p22"/>
          <p:cNvSpPr txBox="1"/>
          <p:nvPr>
            <p:ph type="ctrTitle"/>
          </p:nvPr>
        </p:nvSpPr>
        <p:spPr>
          <a:xfrm>
            <a:off x="1222800" y="1812400"/>
            <a:ext cx="66984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9" name="Google Shape;139;p22"/>
          <p:cNvSpPr txBox="1"/>
          <p:nvPr>
            <p:ph idx="1" type="subTitle"/>
          </p:nvPr>
        </p:nvSpPr>
        <p:spPr>
          <a:xfrm>
            <a:off x="1222800" y="2284700"/>
            <a:ext cx="3814200" cy="7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0" name="Google Shape;140;p22"/>
          <p:cNvSpPr txBox="1"/>
          <p:nvPr/>
        </p:nvSpPr>
        <p:spPr>
          <a:xfrm>
            <a:off x="1222800" y="3716025"/>
            <a:ext cx="2753100" cy="641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DC5641"/>
                </a:solidFill>
                <a:latin typeface="Questrial"/>
                <a:ea typeface="Questrial"/>
                <a:cs typeface="Questrial"/>
                <a:sym typeface="Questrial"/>
              </a:rPr>
              <a:t>CREDITS: This presentation template was created by </a:t>
            </a:r>
            <a:r>
              <a:rPr b="1" lang="en" sz="900">
                <a:solidFill>
                  <a:srgbClr val="DC5641"/>
                </a:solidFill>
                <a:uFill>
                  <a:noFill/>
                </a:uFill>
                <a:latin typeface="Questrial"/>
                <a:ea typeface="Questrial"/>
                <a:cs typeface="Questrial"/>
                <a:sym typeface="Questrial"/>
                <a:hlinkClick r:id="rId2">
                  <a:extLst>
                    <a:ext uri="{A12FA001-AC4F-418D-AE19-62706E023703}">
                      <ahyp:hlinkClr val="tx"/>
                    </a:ext>
                  </a:extLst>
                </a:hlinkClick>
              </a:rPr>
              <a:t>Slidesgo</a:t>
            </a:r>
            <a:r>
              <a:rPr lang="en" sz="900">
                <a:solidFill>
                  <a:srgbClr val="DC5641"/>
                </a:solidFill>
                <a:latin typeface="Questrial"/>
                <a:ea typeface="Questrial"/>
                <a:cs typeface="Questrial"/>
                <a:sym typeface="Questrial"/>
              </a:rPr>
              <a:t>, including icons by </a:t>
            </a:r>
            <a:r>
              <a:rPr b="1" lang="en" sz="900">
                <a:solidFill>
                  <a:srgbClr val="DC5641"/>
                </a:solidFill>
                <a:uFill>
                  <a:noFill/>
                </a:uFill>
                <a:latin typeface="Questrial"/>
                <a:ea typeface="Questrial"/>
                <a:cs typeface="Questrial"/>
                <a:sym typeface="Questrial"/>
                <a:hlinkClick r:id="rId3">
                  <a:extLst>
                    <a:ext uri="{A12FA001-AC4F-418D-AE19-62706E023703}">
                      <ahyp:hlinkClr val="tx"/>
                    </a:ext>
                  </a:extLst>
                </a:hlinkClick>
              </a:rPr>
              <a:t>Flaticon</a:t>
            </a:r>
            <a:r>
              <a:rPr lang="en" sz="900">
                <a:solidFill>
                  <a:srgbClr val="DC5641"/>
                </a:solidFill>
                <a:latin typeface="Questrial"/>
                <a:ea typeface="Questrial"/>
                <a:cs typeface="Questrial"/>
                <a:sym typeface="Questrial"/>
              </a:rPr>
              <a:t>, and infographics &amp; images by </a:t>
            </a:r>
            <a:r>
              <a:rPr lang="en" sz="900">
                <a:solidFill>
                  <a:srgbClr val="DC5641"/>
                </a:solidFill>
                <a:uFill>
                  <a:noFill/>
                </a:uFill>
                <a:latin typeface="Questrial"/>
                <a:ea typeface="Questrial"/>
                <a:cs typeface="Questrial"/>
                <a:sym typeface="Questrial"/>
                <a:hlinkClick r:id="rId4">
                  <a:extLst>
                    <a:ext uri="{A12FA001-AC4F-418D-AE19-62706E023703}">
                      <ahyp:hlinkClr val="tx"/>
                    </a:ext>
                  </a:extLst>
                </a:hlinkClick>
              </a:rPr>
              <a:t>Freepik</a:t>
            </a:r>
            <a:r>
              <a:rPr lang="en" sz="900">
                <a:solidFill>
                  <a:srgbClr val="DC5641"/>
                </a:solidFill>
                <a:latin typeface="Questrial"/>
                <a:ea typeface="Questrial"/>
                <a:cs typeface="Questrial"/>
                <a:sym typeface="Questrial"/>
              </a:rPr>
              <a:t>. </a:t>
            </a:r>
            <a:endParaRPr sz="900">
              <a:solidFill>
                <a:srgbClr val="DC5641"/>
              </a:solidFill>
              <a:latin typeface="Questrial"/>
              <a:ea typeface="Questrial"/>
              <a:cs typeface="Questrial"/>
              <a:sym typeface="Questrial"/>
            </a:endParaRPr>
          </a:p>
          <a:p>
            <a:pPr indent="0" lvl="0" marL="0" rtl="0" algn="l">
              <a:spcBef>
                <a:spcPts val="300"/>
              </a:spcBef>
              <a:spcAft>
                <a:spcPts val="0"/>
              </a:spcAft>
              <a:buNone/>
            </a:pPr>
            <a:r>
              <a:rPr b="1" lang="en" sz="900">
                <a:solidFill>
                  <a:srgbClr val="DC5641"/>
                </a:solidFill>
                <a:latin typeface="Questrial"/>
                <a:ea typeface="Questrial"/>
                <a:cs typeface="Questrial"/>
                <a:sym typeface="Questrial"/>
              </a:rPr>
              <a:t>Please keep this slide for attribution.</a:t>
            </a:r>
            <a:endParaRPr b="1" sz="900">
              <a:solidFill>
                <a:srgbClr val="DC5641"/>
              </a:solidFill>
              <a:latin typeface="Questrial"/>
              <a:ea typeface="Questrial"/>
              <a:cs typeface="Questrial"/>
              <a:sym typeface="Questrial"/>
            </a:endParaRPr>
          </a:p>
          <a:p>
            <a:pPr indent="0" lvl="0" marL="0" rtl="0" algn="l">
              <a:lnSpc>
                <a:spcPct val="115000"/>
              </a:lnSpc>
              <a:spcBef>
                <a:spcPts val="300"/>
              </a:spcBef>
              <a:spcAft>
                <a:spcPts val="0"/>
              </a:spcAft>
              <a:buNone/>
            </a:pPr>
            <a:r>
              <a:t/>
            </a:r>
            <a:endParaRPr sz="900">
              <a:solidFill>
                <a:srgbClr val="DC5641"/>
              </a:solidFill>
              <a:latin typeface="Questrial"/>
              <a:ea typeface="Questrial"/>
              <a:cs typeface="Questrial"/>
              <a:sym typeface="Questrial"/>
            </a:endParaRPr>
          </a:p>
        </p:txBody>
      </p:sp>
    </p:spTree>
  </p:cSld>
  <p:clrMapOvr>
    <a:masterClrMapping/>
  </p:clrMapOvr>
  <p:extLst>
    <p:ext uri="{DCECCB84-F9BA-43D5-87BE-67443E8EF086}">
      <p15:sldGuideLst>
        <p15:guide id="1" pos="454">
          <p15:clr>
            <a:srgbClr val="FA7B17"/>
          </p15:clr>
        </p15:guide>
        <p15:guide id="2" orient="horz" pos="272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3">
  <p:cSld name="BIG_NUMBER_1_1_1_1_1_1_1_1">
    <p:spTree>
      <p:nvGrpSpPr>
        <p:cNvPr id="141" name="Shape 141"/>
        <p:cNvGrpSpPr/>
        <p:nvPr/>
      </p:nvGrpSpPr>
      <p:grpSpPr>
        <a:xfrm>
          <a:off x="0" y="0"/>
          <a:ext cx="0" cy="0"/>
          <a:chOff x="0" y="0"/>
          <a:chExt cx="0" cy="0"/>
        </a:xfrm>
      </p:grpSpPr>
      <p:sp>
        <p:nvSpPr>
          <p:cNvPr id="142" name="Google Shape;142;p23"/>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143" name="Google Shape;143;p23"/>
          <p:cNvSpPr txBox="1"/>
          <p:nvPr>
            <p:ph idx="1" type="body"/>
          </p:nvPr>
        </p:nvSpPr>
        <p:spPr>
          <a:xfrm>
            <a:off x="695038" y="1282650"/>
            <a:ext cx="3730500" cy="24999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indent="-292100" lvl="1" marL="9144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indent="-292100" lvl="2" marL="13716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indent="-292100" lvl="3" marL="18288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indent="-292100" lvl="4" marL="22860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indent="-292100" lvl="5" marL="27432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indent="-292100" lvl="6" marL="32004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indent="-292100" lvl="7" marL="36576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indent="-292100" lvl="8" marL="4114800" rtl="0">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p:txBody>
      </p:sp>
      <p:sp>
        <p:nvSpPr>
          <p:cNvPr id="144" name="Google Shape;144;p23"/>
          <p:cNvSpPr txBox="1"/>
          <p:nvPr>
            <p:ph idx="2" type="body"/>
          </p:nvPr>
        </p:nvSpPr>
        <p:spPr>
          <a:xfrm>
            <a:off x="4718451" y="1282650"/>
            <a:ext cx="3730500" cy="24999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indent="-292100" lvl="1" marL="9144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indent="-292100" lvl="2" marL="13716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indent="-292100" lvl="3" marL="18288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indent="-292100" lvl="4" marL="22860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indent="-292100" lvl="5" marL="27432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indent="-292100" lvl="6" marL="32004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indent="-292100" lvl="7" marL="36576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indent="-292100" lvl="8" marL="4114800" rtl="0">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p:txBody>
      </p:sp>
      <p:sp>
        <p:nvSpPr>
          <p:cNvPr id="145" name="Google Shape;145;p23"/>
          <p:cNvSpPr/>
          <p:nvPr/>
        </p:nvSpPr>
        <p:spPr>
          <a:xfrm>
            <a:off x="8908500" y="0"/>
            <a:ext cx="235500" cy="29703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8908500" y="3275475"/>
            <a:ext cx="235500" cy="3144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7" name="Shape 14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solidFill>
          <a:srgbClr val="FFFFFF"/>
        </a:solidFill>
      </p:bgPr>
    </p:bg>
    <p:spTree>
      <p:nvGrpSpPr>
        <p:cNvPr id="14" name="Shape 14"/>
        <p:cNvGrpSpPr/>
        <p:nvPr/>
      </p:nvGrpSpPr>
      <p:grpSpPr>
        <a:xfrm>
          <a:off x="0" y="0"/>
          <a:ext cx="0" cy="0"/>
          <a:chOff x="0" y="0"/>
          <a:chExt cx="0" cy="0"/>
        </a:xfrm>
      </p:grpSpPr>
      <p:sp>
        <p:nvSpPr>
          <p:cNvPr id="15" name="Google Shape;15;p4"/>
          <p:cNvSpPr txBox="1"/>
          <p:nvPr>
            <p:ph hasCustomPrompt="1" type="title"/>
          </p:nvPr>
        </p:nvSpPr>
        <p:spPr>
          <a:xfrm>
            <a:off x="198703" y="1204525"/>
            <a:ext cx="8337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a:r>
              <a:t>xx%</a:t>
            </a:r>
          </a:p>
        </p:txBody>
      </p:sp>
      <p:sp>
        <p:nvSpPr>
          <p:cNvPr id="16" name="Google Shape;16;p4"/>
          <p:cNvSpPr txBox="1"/>
          <p:nvPr>
            <p:ph idx="2" type="ctrTitle"/>
          </p:nvPr>
        </p:nvSpPr>
        <p:spPr>
          <a:xfrm>
            <a:off x="1096000" y="1204525"/>
            <a:ext cx="39135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7" name="Google Shape;17;p4"/>
          <p:cNvSpPr txBox="1"/>
          <p:nvPr>
            <p:ph idx="1" type="subTitle"/>
          </p:nvPr>
        </p:nvSpPr>
        <p:spPr>
          <a:xfrm>
            <a:off x="1096005" y="1505375"/>
            <a:ext cx="2343000" cy="3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18" name="Google Shape;18;p4"/>
          <p:cNvSpPr txBox="1"/>
          <p:nvPr>
            <p:ph hasCustomPrompt="1" idx="3" type="title"/>
          </p:nvPr>
        </p:nvSpPr>
        <p:spPr>
          <a:xfrm>
            <a:off x="198703" y="1893231"/>
            <a:ext cx="8337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a:r>
              <a:t>xx%</a:t>
            </a:r>
          </a:p>
        </p:txBody>
      </p:sp>
      <p:sp>
        <p:nvSpPr>
          <p:cNvPr id="19" name="Google Shape;19;p4"/>
          <p:cNvSpPr txBox="1"/>
          <p:nvPr>
            <p:ph idx="4" type="ctrTitle"/>
          </p:nvPr>
        </p:nvSpPr>
        <p:spPr>
          <a:xfrm>
            <a:off x="1096000" y="1893230"/>
            <a:ext cx="39135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0" name="Google Shape;20;p4"/>
          <p:cNvSpPr txBox="1"/>
          <p:nvPr>
            <p:ph idx="5" type="subTitle"/>
          </p:nvPr>
        </p:nvSpPr>
        <p:spPr>
          <a:xfrm>
            <a:off x="1096005" y="2194080"/>
            <a:ext cx="2343000" cy="3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21" name="Google Shape;21;p4"/>
          <p:cNvSpPr txBox="1"/>
          <p:nvPr>
            <p:ph hasCustomPrompt="1" idx="6" type="title"/>
          </p:nvPr>
        </p:nvSpPr>
        <p:spPr>
          <a:xfrm>
            <a:off x="198703" y="2581937"/>
            <a:ext cx="8337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a:r>
              <a:t>xx%</a:t>
            </a:r>
          </a:p>
        </p:txBody>
      </p:sp>
      <p:sp>
        <p:nvSpPr>
          <p:cNvPr id="22" name="Google Shape;22;p4"/>
          <p:cNvSpPr txBox="1"/>
          <p:nvPr>
            <p:ph idx="7" type="ctrTitle"/>
          </p:nvPr>
        </p:nvSpPr>
        <p:spPr>
          <a:xfrm>
            <a:off x="1096000" y="2581934"/>
            <a:ext cx="39135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3" name="Google Shape;23;p4"/>
          <p:cNvSpPr txBox="1"/>
          <p:nvPr>
            <p:ph idx="8" type="subTitle"/>
          </p:nvPr>
        </p:nvSpPr>
        <p:spPr>
          <a:xfrm>
            <a:off x="1096005" y="2882784"/>
            <a:ext cx="2343000" cy="3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24" name="Google Shape;24;p4"/>
          <p:cNvSpPr txBox="1"/>
          <p:nvPr>
            <p:ph hasCustomPrompt="1" idx="9" type="title"/>
          </p:nvPr>
        </p:nvSpPr>
        <p:spPr>
          <a:xfrm>
            <a:off x="198703" y="3270643"/>
            <a:ext cx="8337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a:r>
              <a:t>xx%</a:t>
            </a:r>
          </a:p>
        </p:txBody>
      </p:sp>
      <p:sp>
        <p:nvSpPr>
          <p:cNvPr id="25" name="Google Shape;25;p4"/>
          <p:cNvSpPr txBox="1"/>
          <p:nvPr>
            <p:ph idx="13" type="ctrTitle"/>
          </p:nvPr>
        </p:nvSpPr>
        <p:spPr>
          <a:xfrm>
            <a:off x="1096000" y="3270639"/>
            <a:ext cx="39135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6" name="Google Shape;26;p4"/>
          <p:cNvSpPr txBox="1"/>
          <p:nvPr>
            <p:ph idx="14" type="subTitle"/>
          </p:nvPr>
        </p:nvSpPr>
        <p:spPr>
          <a:xfrm>
            <a:off x="1096005" y="3571489"/>
            <a:ext cx="2343000" cy="3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27" name="Google Shape;27;p4"/>
          <p:cNvSpPr txBox="1"/>
          <p:nvPr>
            <p:ph hasCustomPrompt="1" idx="15" type="title"/>
          </p:nvPr>
        </p:nvSpPr>
        <p:spPr>
          <a:xfrm>
            <a:off x="198703" y="3959349"/>
            <a:ext cx="8337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a:r>
              <a:t>xx%</a:t>
            </a:r>
          </a:p>
        </p:txBody>
      </p:sp>
      <p:sp>
        <p:nvSpPr>
          <p:cNvPr id="28" name="Google Shape;28;p4"/>
          <p:cNvSpPr txBox="1"/>
          <p:nvPr>
            <p:ph idx="16" type="ctrTitle"/>
          </p:nvPr>
        </p:nvSpPr>
        <p:spPr>
          <a:xfrm>
            <a:off x="1096000" y="3959343"/>
            <a:ext cx="39135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9" name="Google Shape;29;p4"/>
          <p:cNvSpPr txBox="1"/>
          <p:nvPr>
            <p:ph idx="17" type="subTitle"/>
          </p:nvPr>
        </p:nvSpPr>
        <p:spPr>
          <a:xfrm>
            <a:off x="1096005" y="4260193"/>
            <a:ext cx="2343000" cy="3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30" name="Google Shape;30;p4"/>
          <p:cNvSpPr txBox="1"/>
          <p:nvPr>
            <p:ph idx="18"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31" name="Shape 31"/>
        <p:cNvGrpSpPr/>
        <p:nvPr/>
      </p:nvGrpSpPr>
      <p:grpSpPr>
        <a:xfrm>
          <a:off x="0" y="0"/>
          <a:ext cx="0" cy="0"/>
          <a:chOff x="0" y="0"/>
          <a:chExt cx="0" cy="0"/>
        </a:xfrm>
      </p:grpSpPr>
      <p:sp>
        <p:nvSpPr>
          <p:cNvPr id="32" name="Google Shape;32;p5"/>
          <p:cNvSpPr txBox="1"/>
          <p:nvPr>
            <p:ph idx="1" type="subTitle"/>
          </p:nvPr>
        </p:nvSpPr>
        <p:spPr>
          <a:xfrm>
            <a:off x="948604" y="1955373"/>
            <a:ext cx="2826300" cy="232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p:txBody>
      </p:sp>
      <p:sp>
        <p:nvSpPr>
          <p:cNvPr id="33" name="Google Shape;33;p5"/>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34" name="Google Shape;34;p5"/>
          <p:cNvSpPr/>
          <p:nvPr/>
        </p:nvSpPr>
        <p:spPr>
          <a:xfrm>
            <a:off x="5993075" y="5700"/>
            <a:ext cx="3150900" cy="5835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0" y="4620750"/>
            <a:ext cx="3546300" cy="1572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1_1">
    <p:spTree>
      <p:nvGrpSpPr>
        <p:cNvPr id="36" name="Shape 36"/>
        <p:cNvGrpSpPr/>
        <p:nvPr/>
      </p:nvGrpSpPr>
      <p:grpSpPr>
        <a:xfrm>
          <a:off x="0" y="0"/>
          <a:ext cx="0" cy="0"/>
          <a:chOff x="0" y="0"/>
          <a:chExt cx="0" cy="0"/>
        </a:xfrm>
      </p:grpSpPr>
      <p:sp>
        <p:nvSpPr>
          <p:cNvPr id="37" name="Google Shape;37;p6"/>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38" name="Google Shape;38;p6"/>
          <p:cNvSpPr txBox="1"/>
          <p:nvPr>
            <p:ph idx="2" type="ctrTitle"/>
          </p:nvPr>
        </p:nvSpPr>
        <p:spPr>
          <a:xfrm>
            <a:off x="1201516" y="2665050"/>
            <a:ext cx="19257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39" name="Google Shape;39;p6"/>
          <p:cNvSpPr txBox="1"/>
          <p:nvPr>
            <p:ph idx="1" type="subTitle"/>
          </p:nvPr>
        </p:nvSpPr>
        <p:spPr>
          <a:xfrm>
            <a:off x="1201513" y="3042101"/>
            <a:ext cx="19257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40" name="Google Shape;40;p6"/>
          <p:cNvSpPr txBox="1"/>
          <p:nvPr>
            <p:ph idx="3" type="ctrTitle"/>
          </p:nvPr>
        </p:nvSpPr>
        <p:spPr>
          <a:xfrm>
            <a:off x="3609151" y="2665050"/>
            <a:ext cx="19257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41" name="Google Shape;41;p6"/>
          <p:cNvSpPr txBox="1"/>
          <p:nvPr>
            <p:ph idx="4" type="subTitle"/>
          </p:nvPr>
        </p:nvSpPr>
        <p:spPr>
          <a:xfrm>
            <a:off x="3609148" y="3042101"/>
            <a:ext cx="19257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42" name="Google Shape;42;p6"/>
          <p:cNvSpPr txBox="1"/>
          <p:nvPr>
            <p:ph idx="5" type="ctrTitle"/>
          </p:nvPr>
        </p:nvSpPr>
        <p:spPr>
          <a:xfrm>
            <a:off x="6016786" y="2665050"/>
            <a:ext cx="1925700" cy="3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5375"/>
              </a:buClr>
              <a:buSzPts val="1800"/>
              <a:buNone/>
              <a:defRPr sz="1800">
                <a:solidFill>
                  <a:srgbClr val="005375"/>
                </a:solidFill>
              </a:defRPr>
            </a:lvl1pPr>
            <a:lvl2pPr lvl="1" rtl="0" algn="ctr">
              <a:spcBef>
                <a:spcPts val="0"/>
              </a:spcBef>
              <a:spcAft>
                <a:spcPts val="0"/>
              </a:spcAft>
              <a:buClr>
                <a:srgbClr val="005375"/>
              </a:buClr>
              <a:buSzPts val="1800"/>
              <a:buNone/>
              <a:defRPr sz="1800">
                <a:solidFill>
                  <a:srgbClr val="005375"/>
                </a:solidFill>
              </a:defRPr>
            </a:lvl2pPr>
            <a:lvl3pPr lvl="2" rtl="0" algn="ctr">
              <a:spcBef>
                <a:spcPts val="0"/>
              </a:spcBef>
              <a:spcAft>
                <a:spcPts val="0"/>
              </a:spcAft>
              <a:buClr>
                <a:srgbClr val="005375"/>
              </a:buClr>
              <a:buSzPts val="1800"/>
              <a:buNone/>
              <a:defRPr sz="1800">
                <a:solidFill>
                  <a:srgbClr val="005375"/>
                </a:solidFill>
              </a:defRPr>
            </a:lvl3pPr>
            <a:lvl4pPr lvl="3" rtl="0" algn="ctr">
              <a:spcBef>
                <a:spcPts val="0"/>
              </a:spcBef>
              <a:spcAft>
                <a:spcPts val="0"/>
              </a:spcAft>
              <a:buClr>
                <a:srgbClr val="005375"/>
              </a:buClr>
              <a:buSzPts val="1800"/>
              <a:buNone/>
              <a:defRPr sz="1800">
                <a:solidFill>
                  <a:srgbClr val="005375"/>
                </a:solidFill>
              </a:defRPr>
            </a:lvl4pPr>
            <a:lvl5pPr lvl="4" rtl="0" algn="ctr">
              <a:spcBef>
                <a:spcPts val="0"/>
              </a:spcBef>
              <a:spcAft>
                <a:spcPts val="0"/>
              </a:spcAft>
              <a:buClr>
                <a:srgbClr val="005375"/>
              </a:buClr>
              <a:buSzPts val="1800"/>
              <a:buNone/>
              <a:defRPr sz="1800">
                <a:solidFill>
                  <a:srgbClr val="005375"/>
                </a:solidFill>
              </a:defRPr>
            </a:lvl5pPr>
            <a:lvl6pPr lvl="5" rtl="0" algn="ctr">
              <a:spcBef>
                <a:spcPts val="0"/>
              </a:spcBef>
              <a:spcAft>
                <a:spcPts val="0"/>
              </a:spcAft>
              <a:buClr>
                <a:srgbClr val="005375"/>
              </a:buClr>
              <a:buSzPts val="1800"/>
              <a:buNone/>
              <a:defRPr sz="1800">
                <a:solidFill>
                  <a:srgbClr val="005375"/>
                </a:solidFill>
              </a:defRPr>
            </a:lvl6pPr>
            <a:lvl7pPr lvl="6" rtl="0" algn="ctr">
              <a:spcBef>
                <a:spcPts val="0"/>
              </a:spcBef>
              <a:spcAft>
                <a:spcPts val="0"/>
              </a:spcAft>
              <a:buClr>
                <a:srgbClr val="005375"/>
              </a:buClr>
              <a:buSzPts val="1800"/>
              <a:buNone/>
              <a:defRPr sz="1800">
                <a:solidFill>
                  <a:srgbClr val="005375"/>
                </a:solidFill>
              </a:defRPr>
            </a:lvl7pPr>
            <a:lvl8pPr lvl="7" rtl="0" algn="ctr">
              <a:spcBef>
                <a:spcPts val="0"/>
              </a:spcBef>
              <a:spcAft>
                <a:spcPts val="0"/>
              </a:spcAft>
              <a:buClr>
                <a:srgbClr val="005375"/>
              </a:buClr>
              <a:buSzPts val="1800"/>
              <a:buNone/>
              <a:defRPr sz="1800">
                <a:solidFill>
                  <a:srgbClr val="005375"/>
                </a:solidFill>
              </a:defRPr>
            </a:lvl8pPr>
            <a:lvl9pPr lvl="8" rtl="0" algn="ctr">
              <a:spcBef>
                <a:spcPts val="0"/>
              </a:spcBef>
              <a:spcAft>
                <a:spcPts val="0"/>
              </a:spcAft>
              <a:buClr>
                <a:srgbClr val="005375"/>
              </a:buClr>
              <a:buSzPts val="1800"/>
              <a:buNone/>
              <a:defRPr sz="1800">
                <a:solidFill>
                  <a:srgbClr val="005375"/>
                </a:solidFill>
              </a:defRPr>
            </a:lvl9pPr>
          </a:lstStyle>
          <a:p/>
        </p:txBody>
      </p:sp>
      <p:sp>
        <p:nvSpPr>
          <p:cNvPr id="43" name="Google Shape;43;p6"/>
          <p:cNvSpPr txBox="1"/>
          <p:nvPr>
            <p:ph idx="6" type="subTitle"/>
          </p:nvPr>
        </p:nvSpPr>
        <p:spPr>
          <a:xfrm>
            <a:off x="6016783" y="3042101"/>
            <a:ext cx="19257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5375"/>
              </a:buClr>
              <a:buSzPts val="1000"/>
              <a:buNone/>
              <a:defRPr sz="1000">
                <a:solidFill>
                  <a:srgbClr val="005375"/>
                </a:solidFill>
              </a:defRPr>
            </a:lvl1pPr>
            <a:lvl2pPr lvl="1" rtl="0" algn="ctr">
              <a:lnSpc>
                <a:spcPct val="100000"/>
              </a:lnSpc>
              <a:spcBef>
                <a:spcPts val="0"/>
              </a:spcBef>
              <a:spcAft>
                <a:spcPts val="0"/>
              </a:spcAft>
              <a:buClr>
                <a:srgbClr val="005375"/>
              </a:buClr>
              <a:buSzPts val="1000"/>
              <a:buNone/>
              <a:defRPr sz="1000">
                <a:solidFill>
                  <a:srgbClr val="005375"/>
                </a:solidFill>
              </a:defRPr>
            </a:lvl2pPr>
            <a:lvl3pPr lvl="2" rtl="0" algn="ctr">
              <a:lnSpc>
                <a:spcPct val="100000"/>
              </a:lnSpc>
              <a:spcBef>
                <a:spcPts val="0"/>
              </a:spcBef>
              <a:spcAft>
                <a:spcPts val="0"/>
              </a:spcAft>
              <a:buClr>
                <a:srgbClr val="005375"/>
              </a:buClr>
              <a:buSzPts val="1000"/>
              <a:buNone/>
              <a:defRPr sz="1000">
                <a:solidFill>
                  <a:srgbClr val="005375"/>
                </a:solidFill>
              </a:defRPr>
            </a:lvl3pPr>
            <a:lvl4pPr lvl="3" rtl="0" algn="ctr">
              <a:lnSpc>
                <a:spcPct val="100000"/>
              </a:lnSpc>
              <a:spcBef>
                <a:spcPts val="0"/>
              </a:spcBef>
              <a:spcAft>
                <a:spcPts val="0"/>
              </a:spcAft>
              <a:buClr>
                <a:srgbClr val="005375"/>
              </a:buClr>
              <a:buSzPts val="1000"/>
              <a:buNone/>
              <a:defRPr sz="1000">
                <a:solidFill>
                  <a:srgbClr val="005375"/>
                </a:solidFill>
              </a:defRPr>
            </a:lvl4pPr>
            <a:lvl5pPr lvl="4" rtl="0" algn="ctr">
              <a:lnSpc>
                <a:spcPct val="100000"/>
              </a:lnSpc>
              <a:spcBef>
                <a:spcPts val="0"/>
              </a:spcBef>
              <a:spcAft>
                <a:spcPts val="0"/>
              </a:spcAft>
              <a:buClr>
                <a:srgbClr val="005375"/>
              </a:buClr>
              <a:buSzPts val="1000"/>
              <a:buNone/>
              <a:defRPr sz="1000">
                <a:solidFill>
                  <a:srgbClr val="005375"/>
                </a:solidFill>
              </a:defRPr>
            </a:lvl5pPr>
            <a:lvl6pPr lvl="5" rtl="0" algn="ctr">
              <a:lnSpc>
                <a:spcPct val="100000"/>
              </a:lnSpc>
              <a:spcBef>
                <a:spcPts val="0"/>
              </a:spcBef>
              <a:spcAft>
                <a:spcPts val="0"/>
              </a:spcAft>
              <a:buClr>
                <a:srgbClr val="005375"/>
              </a:buClr>
              <a:buSzPts val="1000"/>
              <a:buNone/>
              <a:defRPr sz="1000">
                <a:solidFill>
                  <a:srgbClr val="005375"/>
                </a:solidFill>
              </a:defRPr>
            </a:lvl6pPr>
            <a:lvl7pPr lvl="6" rtl="0" algn="ctr">
              <a:lnSpc>
                <a:spcPct val="100000"/>
              </a:lnSpc>
              <a:spcBef>
                <a:spcPts val="0"/>
              </a:spcBef>
              <a:spcAft>
                <a:spcPts val="0"/>
              </a:spcAft>
              <a:buClr>
                <a:srgbClr val="005375"/>
              </a:buClr>
              <a:buSzPts val="1000"/>
              <a:buNone/>
              <a:defRPr sz="1000">
                <a:solidFill>
                  <a:srgbClr val="005375"/>
                </a:solidFill>
              </a:defRPr>
            </a:lvl7pPr>
            <a:lvl8pPr lvl="7" rtl="0" algn="ctr">
              <a:lnSpc>
                <a:spcPct val="100000"/>
              </a:lnSpc>
              <a:spcBef>
                <a:spcPts val="0"/>
              </a:spcBef>
              <a:spcAft>
                <a:spcPts val="0"/>
              </a:spcAft>
              <a:buClr>
                <a:srgbClr val="005375"/>
              </a:buClr>
              <a:buSzPts val="1000"/>
              <a:buNone/>
              <a:defRPr sz="1000">
                <a:solidFill>
                  <a:srgbClr val="005375"/>
                </a:solidFill>
              </a:defRPr>
            </a:lvl8pPr>
            <a:lvl9pPr lvl="8" rtl="0" algn="ctr">
              <a:lnSpc>
                <a:spcPct val="100000"/>
              </a:lnSpc>
              <a:spcBef>
                <a:spcPts val="0"/>
              </a:spcBef>
              <a:spcAft>
                <a:spcPts val="0"/>
              </a:spcAft>
              <a:buClr>
                <a:srgbClr val="005375"/>
              </a:buClr>
              <a:buSzPts val="1000"/>
              <a:buNone/>
              <a:defRPr sz="1000">
                <a:solidFill>
                  <a:srgbClr val="005375"/>
                </a:solidFill>
              </a:defRPr>
            </a:lvl9pPr>
          </a:lstStyle>
          <a:p/>
        </p:txBody>
      </p:sp>
      <p:sp>
        <p:nvSpPr>
          <p:cNvPr id="44" name="Google Shape;44;p6"/>
          <p:cNvSpPr/>
          <p:nvPr/>
        </p:nvSpPr>
        <p:spPr>
          <a:xfrm>
            <a:off x="8552000" y="4489875"/>
            <a:ext cx="591900" cy="3900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0" y="4489875"/>
            <a:ext cx="8616600" cy="3900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BIG_NUMBER_1_1_1_1_1_1_2">
    <p:spTree>
      <p:nvGrpSpPr>
        <p:cNvPr id="46" name="Shape 46"/>
        <p:cNvGrpSpPr/>
        <p:nvPr/>
      </p:nvGrpSpPr>
      <p:grpSpPr>
        <a:xfrm>
          <a:off x="0" y="0"/>
          <a:ext cx="0" cy="0"/>
          <a:chOff x="0" y="0"/>
          <a:chExt cx="0" cy="0"/>
        </a:xfrm>
      </p:grpSpPr>
      <p:sp>
        <p:nvSpPr>
          <p:cNvPr id="47" name="Google Shape;47;p7"/>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48" name="Google Shape;48;p7"/>
          <p:cNvSpPr txBox="1"/>
          <p:nvPr>
            <p:ph idx="1" type="body"/>
          </p:nvPr>
        </p:nvSpPr>
        <p:spPr>
          <a:xfrm>
            <a:off x="5005900" y="1821450"/>
            <a:ext cx="3255000" cy="24999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indent="-304800" lvl="1" marL="9144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indent="-304800" lvl="2" marL="13716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indent="-304800" lvl="3" marL="1828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indent="-304800" lvl="4" marL="22860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indent="-304800" lvl="5" marL="27432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indent="-304800" lvl="6" marL="32004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indent="-304800" lvl="7" marL="36576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indent="-304800" lvl="8" marL="411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p:txBody>
      </p:sp>
      <p:sp>
        <p:nvSpPr>
          <p:cNvPr id="49" name="Google Shape;49;p7"/>
          <p:cNvSpPr/>
          <p:nvPr/>
        </p:nvSpPr>
        <p:spPr>
          <a:xfrm>
            <a:off x="8908500" y="0"/>
            <a:ext cx="235500" cy="29703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0" y="2173200"/>
            <a:ext cx="235500" cy="29703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1_5">
    <p:spTree>
      <p:nvGrpSpPr>
        <p:cNvPr id="51" name="Shape 51"/>
        <p:cNvGrpSpPr/>
        <p:nvPr/>
      </p:nvGrpSpPr>
      <p:grpSpPr>
        <a:xfrm>
          <a:off x="0" y="0"/>
          <a:ext cx="0" cy="0"/>
          <a:chOff x="0" y="0"/>
          <a:chExt cx="0" cy="0"/>
        </a:xfrm>
      </p:grpSpPr>
      <p:sp>
        <p:nvSpPr>
          <p:cNvPr id="52" name="Google Shape;52;p8"/>
          <p:cNvSpPr/>
          <p:nvPr/>
        </p:nvSpPr>
        <p:spPr>
          <a:xfrm>
            <a:off x="1145700" y="619525"/>
            <a:ext cx="6713100" cy="41496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4777475" y="1630800"/>
            <a:ext cx="4402500" cy="28332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ctrTitle"/>
          </p:nvPr>
        </p:nvSpPr>
        <p:spPr>
          <a:xfrm>
            <a:off x="1215450" y="3032875"/>
            <a:ext cx="67131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a:solidFill>
                  <a:srgbClr val="FFFFFF"/>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55" name="Google Shape;55;p8"/>
          <p:cNvSpPr txBox="1"/>
          <p:nvPr>
            <p:ph idx="1" type="subTitle"/>
          </p:nvPr>
        </p:nvSpPr>
        <p:spPr>
          <a:xfrm>
            <a:off x="5632650" y="3498028"/>
            <a:ext cx="2295900" cy="39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000">
                <a:solidFill>
                  <a:srgbClr val="FFFFFF"/>
                </a:solidFill>
              </a:defRPr>
            </a:lvl1pPr>
            <a:lvl2pPr lvl="1" rtl="0" algn="r">
              <a:lnSpc>
                <a:spcPct val="100000"/>
              </a:lnSpc>
              <a:spcBef>
                <a:spcPts val="0"/>
              </a:spcBef>
              <a:spcAft>
                <a:spcPts val="0"/>
              </a:spcAft>
              <a:buClr>
                <a:srgbClr val="FFFFFF"/>
              </a:buClr>
              <a:buSzPts val="1000"/>
              <a:buNone/>
              <a:defRPr sz="1000">
                <a:solidFill>
                  <a:srgbClr val="FFFFFF"/>
                </a:solidFill>
              </a:defRPr>
            </a:lvl2pPr>
            <a:lvl3pPr lvl="2" rtl="0" algn="r">
              <a:lnSpc>
                <a:spcPct val="100000"/>
              </a:lnSpc>
              <a:spcBef>
                <a:spcPts val="0"/>
              </a:spcBef>
              <a:spcAft>
                <a:spcPts val="0"/>
              </a:spcAft>
              <a:buClr>
                <a:srgbClr val="FFFFFF"/>
              </a:buClr>
              <a:buSzPts val="1000"/>
              <a:buNone/>
              <a:defRPr sz="1000">
                <a:solidFill>
                  <a:srgbClr val="FFFFFF"/>
                </a:solidFill>
              </a:defRPr>
            </a:lvl3pPr>
            <a:lvl4pPr lvl="3" rtl="0" algn="r">
              <a:lnSpc>
                <a:spcPct val="100000"/>
              </a:lnSpc>
              <a:spcBef>
                <a:spcPts val="0"/>
              </a:spcBef>
              <a:spcAft>
                <a:spcPts val="0"/>
              </a:spcAft>
              <a:buClr>
                <a:srgbClr val="FFFFFF"/>
              </a:buClr>
              <a:buSzPts val="1000"/>
              <a:buNone/>
              <a:defRPr sz="1000">
                <a:solidFill>
                  <a:srgbClr val="FFFFFF"/>
                </a:solidFill>
              </a:defRPr>
            </a:lvl4pPr>
            <a:lvl5pPr lvl="4" rtl="0" algn="r">
              <a:lnSpc>
                <a:spcPct val="100000"/>
              </a:lnSpc>
              <a:spcBef>
                <a:spcPts val="0"/>
              </a:spcBef>
              <a:spcAft>
                <a:spcPts val="0"/>
              </a:spcAft>
              <a:buClr>
                <a:srgbClr val="FFFFFF"/>
              </a:buClr>
              <a:buSzPts val="1000"/>
              <a:buNone/>
              <a:defRPr sz="1000">
                <a:solidFill>
                  <a:srgbClr val="FFFFFF"/>
                </a:solidFill>
              </a:defRPr>
            </a:lvl5pPr>
            <a:lvl6pPr lvl="5" rtl="0" algn="r">
              <a:lnSpc>
                <a:spcPct val="100000"/>
              </a:lnSpc>
              <a:spcBef>
                <a:spcPts val="0"/>
              </a:spcBef>
              <a:spcAft>
                <a:spcPts val="0"/>
              </a:spcAft>
              <a:buClr>
                <a:srgbClr val="FFFFFF"/>
              </a:buClr>
              <a:buSzPts val="1000"/>
              <a:buNone/>
              <a:defRPr sz="1000">
                <a:solidFill>
                  <a:srgbClr val="FFFFFF"/>
                </a:solidFill>
              </a:defRPr>
            </a:lvl6pPr>
            <a:lvl7pPr lvl="6" rtl="0" algn="r">
              <a:lnSpc>
                <a:spcPct val="100000"/>
              </a:lnSpc>
              <a:spcBef>
                <a:spcPts val="0"/>
              </a:spcBef>
              <a:spcAft>
                <a:spcPts val="0"/>
              </a:spcAft>
              <a:buClr>
                <a:srgbClr val="FFFFFF"/>
              </a:buClr>
              <a:buSzPts val="1000"/>
              <a:buNone/>
              <a:defRPr sz="1000">
                <a:solidFill>
                  <a:srgbClr val="FFFFFF"/>
                </a:solidFill>
              </a:defRPr>
            </a:lvl7pPr>
            <a:lvl8pPr lvl="7" rtl="0" algn="r">
              <a:lnSpc>
                <a:spcPct val="100000"/>
              </a:lnSpc>
              <a:spcBef>
                <a:spcPts val="0"/>
              </a:spcBef>
              <a:spcAft>
                <a:spcPts val="0"/>
              </a:spcAft>
              <a:buClr>
                <a:srgbClr val="FFFFFF"/>
              </a:buClr>
              <a:buSzPts val="1000"/>
              <a:buNone/>
              <a:defRPr sz="1000">
                <a:solidFill>
                  <a:srgbClr val="FFFFFF"/>
                </a:solidFill>
              </a:defRPr>
            </a:lvl8pPr>
            <a:lvl9pPr lvl="8" rtl="0" algn="r">
              <a:lnSpc>
                <a:spcPct val="100000"/>
              </a:lnSpc>
              <a:spcBef>
                <a:spcPts val="0"/>
              </a:spcBef>
              <a:spcAft>
                <a:spcPts val="0"/>
              </a:spcAft>
              <a:buClr>
                <a:srgbClr val="FFFFFF"/>
              </a:buClr>
              <a:buSzPts val="1000"/>
              <a:buNone/>
              <a:defRPr sz="1000">
                <a:solidFill>
                  <a:srgbClr val="FFFFFF"/>
                </a:solidFill>
              </a:defRPr>
            </a:lvl9pPr>
          </a:lstStyle>
          <a:p/>
        </p:txBody>
      </p:sp>
      <p:sp>
        <p:nvSpPr>
          <p:cNvPr id="56" name="Google Shape;56;p8"/>
          <p:cNvSpPr txBox="1"/>
          <p:nvPr>
            <p:ph hasCustomPrompt="1" idx="2" type="title"/>
          </p:nvPr>
        </p:nvSpPr>
        <p:spPr>
          <a:xfrm>
            <a:off x="6747150" y="2116971"/>
            <a:ext cx="1181400" cy="39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BIG_NUMBER_1_1_1_1_2">
    <p:spTree>
      <p:nvGrpSpPr>
        <p:cNvPr id="57" name="Shape 57"/>
        <p:cNvGrpSpPr/>
        <p:nvPr/>
      </p:nvGrpSpPr>
      <p:grpSpPr>
        <a:xfrm>
          <a:off x="0" y="0"/>
          <a:ext cx="0" cy="0"/>
          <a:chOff x="0" y="0"/>
          <a:chExt cx="0" cy="0"/>
        </a:xfrm>
      </p:grpSpPr>
      <p:sp>
        <p:nvSpPr>
          <p:cNvPr id="58" name="Google Shape;58;p9"/>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
        <p:nvSpPr>
          <p:cNvPr id="59" name="Google Shape;59;p9"/>
          <p:cNvSpPr/>
          <p:nvPr/>
        </p:nvSpPr>
        <p:spPr>
          <a:xfrm>
            <a:off x="8552000" y="4489875"/>
            <a:ext cx="591900" cy="39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0" y="4489875"/>
            <a:ext cx="8616600" cy="3900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1_1">
    <p:spTree>
      <p:nvGrpSpPr>
        <p:cNvPr id="61" name="Shape 61"/>
        <p:cNvGrpSpPr/>
        <p:nvPr/>
      </p:nvGrpSpPr>
      <p:grpSpPr>
        <a:xfrm>
          <a:off x="0" y="0"/>
          <a:ext cx="0" cy="0"/>
          <a:chOff x="0" y="0"/>
          <a:chExt cx="0" cy="0"/>
        </a:xfrm>
      </p:grpSpPr>
      <p:sp>
        <p:nvSpPr>
          <p:cNvPr id="62" name="Google Shape;62;p10"/>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p:txBody>
      </p:sp>
    </p:spTree>
  </p:cSld>
  <p:clrMapOvr>
    <a:masterClrMapping/>
  </p:clrMapOvr>
  <p:extLst>
    <p:ext uri="{DCECCB84-F9BA-43D5-87BE-67443E8EF086}">
      <p15:sldGuideLst>
        <p15:guide id="1" pos="454">
          <p15:clr>
            <a:srgbClr val="FA7B17"/>
          </p15:clr>
        </p15:guide>
        <p15:guide id="2" orient="horz" pos="454">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05375"/>
              </a:buClr>
              <a:buSzPts val="3600"/>
              <a:buFont typeface="Squada One"/>
              <a:buNone/>
              <a:defRPr sz="3600">
                <a:solidFill>
                  <a:srgbClr val="005375"/>
                </a:solidFill>
                <a:latin typeface="Squada One"/>
                <a:ea typeface="Squada One"/>
                <a:cs typeface="Squada One"/>
                <a:sym typeface="Squada One"/>
              </a:defRPr>
            </a:lvl1pPr>
            <a:lvl2pPr lvl="1">
              <a:spcBef>
                <a:spcPts val="0"/>
              </a:spcBef>
              <a:spcAft>
                <a:spcPts val="0"/>
              </a:spcAft>
              <a:buClr>
                <a:srgbClr val="005375"/>
              </a:buClr>
              <a:buSzPts val="3000"/>
              <a:buNone/>
              <a:defRPr sz="3000">
                <a:solidFill>
                  <a:srgbClr val="005375"/>
                </a:solidFill>
              </a:defRPr>
            </a:lvl2pPr>
            <a:lvl3pPr lvl="2">
              <a:spcBef>
                <a:spcPts val="0"/>
              </a:spcBef>
              <a:spcAft>
                <a:spcPts val="0"/>
              </a:spcAft>
              <a:buClr>
                <a:srgbClr val="005375"/>
              </a:buClr>
              <a:buSzPts val="3000"/>
              <a:buNone/>
              <a:defRPr sz="3000">
                <a:solidFill>
                  <a:srgbClr val="005375"/>
                </a:solidFill>
              </a:defRPr>
            </a:lvl3pPr>
            <a:lvl4pPr lvl="3">
              <a:spcBef>
                <a:spcPts val="0"/>
              </a:spcBef>
              <a:spcAft>
                <a:spcPts val="0"/>
              </a:spcAft>
              <a:buClr>
                <a:srgbClr val="005375"/>
              </a:buClr>
              <a:buSzPts val="3000"/>
              <a:buNone/>
              <a:defRPr sz="3000">
                <a:solidFill>
                  <a:srgbClr val="005375"/>
                </a:solidFill>
              </a:defRPr>
            </a:lvl4pPr>
            <a:lvl5pPr lvl="4">
              <a:spcBef>
                <a:spcPts val="0"/>
              </a:spcBef>
              <a:spcAft>
                <a:spcPts val="0"/>
              </a:spcAft>
              <a:buClr>
                <a:srgbClr val="005375"/>
              </a:buClr>
              <a:buSzPts val="3000"/>
              <a:buNone/>
              <a:defRPr sz="3000">
                <a:solidFill>
                  <a:srgbClr val="005375"/>
                </a:solidFill>
              </a:defRPr>
            </a:lvl5pPr>
            <a:lvl6pPr lvl="5">
              <a:spcBef>
                <a:spcPts val="0"/>
              </a:spcBef>
              <a:spcAft>
                <a:spcPts val="0"/>
              </a:spcAft>
              <a:buClr>
                <a:srgbClr val="005375"/>
              </a:buClr>
              <a:buSzPts val="3000"/>
              <a:buNone/>
              <a:defRPr sz="3000">
                <a:solidFill>
                  <a:srgbClr val="005375"/>
                </a:solidFill>
              </a:defRPr>
            </a:lvl6pPr>
            <a:lvl7pPr lvl="6">
              <a:spcBef>
                <a:spcPts val="0"/>
              </a:spcBef>
              <a:spcAft>
                <a:spcPts val="0"/>
              </a:spcAft>
              <a:buClr>
                <a:srgbClr val="005375"/>
              </a:buClr>
              <a:buSzPts val="3000"/>
              <a:buNone/>
              <a:defRPr sz="3000">
                <a:solidFill>
                  <a:srgbClr val="005375"/>
                </a:solidFill>
              </a:defRPr>
            </a:lvl7pPr>
            <a:lvl8pPr lvl="7">
              <a:spcBef>
                <a:spcPts val="0"/>
              </a:spcBef>
              <a:spcAft>
                <a:spcPts val="0"/>
              </a:spcAft>
              <a:buClr>
                <a:srgbClr val="005375"/>
              </a:buClr>
              <a:buSzPts val="3000"/>
              <a:buNone/>
              <a:defRPr sz="3000">
                <a:solidFill>
                  <a:srgbClr val="005375"/>
                </a:solidFill>
              </a:defRPr>
            </a:lvl8pPr>
            <a:lvl9pPr lvl="8">
              <a:spcBef>
                <a:spcPts val="0"/>
              </a:spcBef>
              <a:spcAft>
                <a:spcPts val="0"/>
              </a:spcAft>
              <a:buClr>
                <a:srgbClr val="005375"/>
              </a:buClr>
              <a:buSzPts val="3000"/>
              <a:buNone/>
              <a:defRPr sz="3000">
                <a:solidFill>
                  <a:srgbClr val="005375"/>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indent="-304800" lvl="1" marL="9144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indent="-304800" lvl="2" marL="13716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indent="-304800" lvl="3" marL="1828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indent="-304800" lvl="4" marL="22860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indent="-304800" lvl="5" marL="27432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indent="-304800" lvl="6" marL="32004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indent="-304800" lvl="7" marL="36576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indent="-304800" lvl="8" marL="411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3.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www.youtube.com/watch?v=Z0JGxdxM1kk" TargetMode="Externa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26.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8.jp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jp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1.jpg"/><Relationship Id="rId5" Type="http://schemas.openxmlformats.org/officeDocument/2006/relationships/image" Target="../media/image3.jp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5"/>
          <p:cNvSpPr txBox="1"/>
          <p:nvPr>
            <p:ph type="ctrTitle"/>
          </p:nvPr>
        </p:nvSpPr>
        <p:spPr>
          <a:xfrm>
            <a:off x="2005498" y="1981950"/>
            <a:ext cx="5133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Measure What Matters</a:t>
            </a:r>
            <a:endParaRPr>
              <a:solidFill>
                <a:srgbClr val="FFFFFF"/>
              </a:solidFill>
            </a:endParaRPr>
          </a:p>
        </p:txBody>
      </p:sp>
      <p:sp>
        <p:nvSpPr>
          <p:cNvPr id="153" name="Google Shape;153;p25"/>
          <p:cNvSpPr txBox="1"/>
          <p:nvPr>
            <p:ph idx="1" type="subTitle"/>
          </p:nvPr>
        </p:nvSpPr>
        <p:spPr>
          <a:xfrm>
            <a:off x="2005498" y="3882150"/>
            <a:ext cx="513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Take your game to the next level, using data.</a:t>
            </a:r>
            <a:endParaRPr>
              <a:solidFill>
                <a:srgbClr val="FFFFFF"/>
              </a:solidFill>
            </a:endParaRPr>
          </a:p>
        </p:txBody>
      </p:sp>
      <p:grpSp>
        <p:nvGrpSpPr>
          <p:cNvPr id="154" name="Google Shape;154;p25"/>
          <p:cNvGrpSpPr/>
          <p:nvPr/>
        </p:nvGrpSpPr>
        <p:grpSpPr>
          <a:xfrm>
            <a:off x="3502986" y="993052"/>
            <a:ext cx="2138037" cy="2260996"/>
            <a:chOff x="1332450" y="238125"/>
            <a:chExt cx="4952600" cy="5237425"/>
          </a:xfrm>
        </p:grpSpPr>
        <p:sp>
          <p:nvSpPr>
            <p:cNvPr id="155" name="Google Shape;155;p25"/>
            <p:cNvSpPr/>
            <p:nvPr/>
          </p:nvSpPr>
          <p:spPr>
            <a:xfrm>
              <a:off x="2085825" y="719725"/>
              <a:ext cx="3445875" cy="4628150"/>
            </a:xfrm>
            <a:custGeom>
              <a:rect b="b" l="l" r="r" t="t"/>
              <a:pathLst>
                <a:path extrusionOk="0" h="185126" w="137835">
                  <a:moveTo>
                    <a:pt x="68878" y="0"/>
                  </a:moveTo>
                  <a:lnTo>
                    <a:pt x="0" y="34027"/>
                  </a:lnTo>
                  <a:lnTo>
                    <a:pt x="23691" y="155760"/>
                  </a:lnTo>
                  <a:lnTo>
                    <a:pt x="68955" y="185125"/>
                  </a:lnTo>
                  <a:lnTo>
                    <a:pt x="114144" y="155761"/>
                  </a:lnTo>
                  <a:lnTo>
                    <a:pt x="137835" y="34027"/>
                  </a:lnTo>
                  <a:lnTo>
                    <a:pt x="688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2272300" y="970200"/>
              <a:ext cx="3072925" cy="4127225"/>
            </a:xfrm>
            <a:custGeom>
              <a:rect b="b" l="l" r="r" t="t"/>
              <a:pathLst>
                <a:path extrusionOk="0" h="165089" w="122917">
                  <a:moveTo>
                    <a:pt x="61424" y="0"/>
                  </a:moveTo>
                  <a:lnTo>
                    <a:pt x="1" y="30344"/>
                  </a:lnTo>
                  <a:lnTo>
                    <a:pt x="21127" y="138900"/>
                  </a:lnTo>
                  <a:lnTo>
                    <a:pt x="61491" y="165088"/>
                  </a:lnTo>
                  <a:lnTo>
                    <a:pt x="101790" y="138902"/>
                  </a:lnTo>
                  <a:lnTo>
                    <a:pt x="122917" y="30345"/>
                  </a:lnTo>
                  <a:lnTo>
                    <a:pt x="61424" y="0"/>
                  </a:lnTo>
                  <a:close/>
                </a:path>
              </a:pathLst>
            </a:cu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1922950" y="603975"/>
              <a:ext cx="3771625" cy="4871575"/>
            </a:xfrm>
            <a:custGeom>
              <a:rect b="b" l="l" r="r" t="t"/>
              <a:pathLst>
                <a:path extrusionOk="0" h="194863" w="150865">
                  <a:moveTo>
                    <a:pt x="75393" y="7851"/>
                  </a:moveTo>
                  <a:lnTo>
                    <a:pt x="143184" y="40694"/>
                  </a:lnTo>
                  <a:lnTo>
                    <a:pt x="119894" y="158192"/>
                  </a:lnTo>
                  <a:lnTo>
                    <a:pt x="75469" y="186536"/>
                  </a:lnTo>
                  <a:lnTo>
                    <a:pt x="30970" y="158190"/>
                  </a:lnTo>
                  <a:lnTo>
                    <a:pt x="7679" y="40693"/>
                  </a:lnTo>
                  <a:lnTo>
                    <a:pt x="75393" y="7851"/>
                  </a:lnTo>
                  <a:close/>
                  <a:moveTo>
                    <a:pt x="75392" y="1"/>
                  </a:moveTo>
                  <a:lnTo>
                    <a:pt x="0" y="36568"/>
                  </a:lnTo>
                  <a:lnTo>
                    <a:pt x="25005" y="162717"/>
                  </a:lnTo>
                  <a:lnTo>
                    <a:pt x="75472" y="194863"/>
                  </a:lnTo>
                  <a:lnTo>
                    <a:pt x="125859" y="162716"/>
                  </a:lnTo>
                  <a:lnTo>
                    <a:pt x="150865" y="36565"/>
                  </a:lnTo>
                  <a:lnTo>
                    <a:pt x="75392" y="1"/>
                  </a:ln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2792325" y="310650"/>
              <a:ext cx="2032850" cy="2200850"/>
            </a:xfrm>
            <a:custGeom>
              <a:rect b="b" l="l" r="r" t="t"/>
              <a:pathLst>
                <a:path extrusionOk="0" h="88034" w="81314">
                  <a:moveTo>
                    <a:pt x="40657" y="0"/>
                  </a:moveTo>
                  <a:lnTo>
                    <a:pt x="1" y="12910"/>
                  </a:lnTo>
                  <a:lnTo>
                    <a:pt x="14887" y="88033"/>
                  </a:lnTo>
                  <a:lnTo>
                    <a:pt x="40657" y="80516"/>
                  </a:lnTo>
                  <a:lnTo>
                    <a:pt x="66427" y="88033"/>
                  </a:lnTo>
                  <a:lnTo>
                    <a:pt x="81313" y="12910"/>
                  </a:lnTo>
                  <a:lnTo>
                    <a:pt x="406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2751375" y="238125"/>
              <a:ext cx="2114775" cy="2296275"/>
            </a:xfrm>
            <a:custGeom>
              <a:rect b="b" l="l" r="r" t="t"/>
              <a:pathLst>
                <a:path extrusionOk="0" h="91851" w="84591">
                  <a:moveTo>
                    <a:pt x="42295" y="3018"/>
                  </a:moveTo>
                  <a:lnTo>
                    <a:pt x="81312" y="16735"/>
                  </a:lnTo>
                  <a:lnTo>
                    <a:pt x="66973" y="88258"/>
                  </a:lnTo>
                  <a:lnTo>
                    <a:pt x="42295" y="81142"/>
                  </a:lnTo>
                  <a:lnTo>
                    <a:pt x="17618" y="88257"/>
                  </a:lnTo>
                  <a:lnTo>
                    <a:pt x="3278" y="16735"/>
                  </a:lnTo>
                  <a:lnTo>
                    <a:pt x="42295" y="3018"/>
                  </a:lnTo>
                  <a:close/>
                  <a:moveTo>
                    <a:pt x="42295" y="0"/>
                  </a:moveTo>
                  <a:lnTo>
                    <a:pt x="0" y="14870"/>
                  </a:lnTo>
                  <a:lnTo>
                    <a:pt x="15434" y="91850"/>
                  </a:lnTo>
                  <a:lnTo>
                    <a:pt x="42295" y="84104"/>
                  </a:lnTo>
                  <a:lnTo>
                    <a:pt x="69157" y="91850"/>
                  </a:lnTo>
                  <a:lnTo>
                    <a:pt x="84591" y="14870"/>
                  </a:lnTo>
                  <a:lnTo>
                    <a:pt x="42295" y="0"/>
                  </a:ln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2975625" y="455125"/>
              <a:ext cx="1666250" cy="2037500"/>
            </a:xfrm>
            <a:custGeom>
              <a:rect b="b" l="l" r="r" t="t"/>
              <a:pathLst>
                <a:path extrusionOk="0" h="81500" w="66650">
                  <a:moveTo>
                    <a:pt x="33325" y="1"/>
                  </a:moveTo>
                  <a:lnTo>
                    <a:pt x="0" y="11952"/>
                  </a:lnTo>
                  <a:lnTo>
                    <a:pt x="12979" y="81499"/>
                  </a:lnTo>
                  <a:lnTo>
                    <a:pt x="33325" y="74539"/>
                  </a:lnTo>
                  <a:lnTo>
                    <a:pt x="53670" y="81499"/>
                  </a:lnTo>
                  <a:lnTo>
                    <a:pt x="66650" y="11952"/>
                  </a:lnTo>
                  <a:lnTo>
                    <a:pt x="33325" y="1"/>
                  </a:ln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2501525" y="1739600"/>
              <a:ext cx="342600" cy="325850"/>
            </a:xfrm>
            <a:custGeom>
              <a:rect b="b" l="l" r="r" t="t"/>
              <a:pathLst>
                <a:path extrusionOk="0" h="13034" w="13704">
                  <a:moveTo>
                    <a:pt x="6851" y="0"/>
                  </a:moveTo>
                  <a:lnTo>
                    <a:pt x="5235" y="4979"/>
                  </a:lnTo>
                  <a:lnTo>
                    <a:pt x="1" y="4979"/>
                  </a:lnTo>
                  <a:lnTo>
                    <a:pt x="4235" y="8055"/>
                  </a:lnTo>
                  <a:lnTo>
                    <a:pt x="2617" y="13033"/>
                  </a:lnTo>
                  <a:lnTo>
                    <a:pt x="6851" y="9956"/>
                  </a:lnTo>
                  <a:lnTo>
                    <a:pt x="11087" y="13033"/>
                  </a:lnTo>
                  <a:lnTo>
                    <a:pt x="9469" y="8055"/>
                  </a:lnTo>
                  <a:lnTo>
                    <a:pt x="13703" y="4979"/>
                  </a:lnTo>
                  <a:lnTo>
                    <a:pt x="8469" y="4979"/>
                  </a:lnTo>
                  <a:lnTo>
                    <a:pt x="6851" y="0"/>
                  </a:lnTo>
                  <a:close/>
                </a:path>
              </a:pathLst>
            </a:cu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4773375" y="1739600"/>
              <a:ext cx="342625" cy="325850"/>
            </a:xfrm>
            <a:custGeom>
              <a:rect b="b" l="l" r="r" t="t"/>
              <a:pathLst>
                <a:path extrusionOk="0" h="13034" w="13705">
                  <a:moveTo>
                    <a:pt x="6853" y="0"/>
                  </a:moveTo>
                  <a:lnTo>
                    <a:pt x="5235" y="4979"/>
                  </a:lnTo>
                  <a:lnTo>
                    <a:pt x="1" y="4979"/>
                  </a:lnTo>
                  <a:lnTo>
                    <a:pt x="4236" y="8055"/>
                  </a:lnTo>
                  <a:lnTo>
                    <a:pt x="2618" y="13033"/>
                  </a:lnTo>
                  <a:lnTo>
                    <a:pt x="6853" y="9956"/>
                  </a:lnTo>
                  <a:lnTo>
                    <a:pt x="11087" y="13033"/>
                  </a:lnTo>
                  <a:lnTo>
                    <a:pt x="9469" y="8055"/>
                  </a:lnTo>
                  <a:lnTo>
                    <a:pt x="13704" y="4979"/>
                  </a:lnTo>
                  <a:lnTo>
                    <a:pt x="8470" y="4979"/>
                  </a:lnTo>
                  <a:lnTo>
                    <a:pt x="6853" y="0"/>
                  </a:lnTo>
                  <a:close/>
                </a:path>
              </a:pathLst>
            </a:cu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2504550" y="1851400"/>
              <a:ext cx="2608400" cy="2608350"/>
            </a:xfrm>
            <a:custGeom>
              <a:rect b="b" l="l" r="r" t="t"/>
              <a:pathLst>
                <a:path extrusionOk="0" h="104334" w="104336">
                  <a:moveTo>
                    <a:pt x="52168" y="1"/>
                  </a:moveTo>
                  <a:cubicBezTo>
                    <a:pt x="38332" y="1"/>
                    <a:pt x="25064" y="5496"/>
                    <a:pt x="15281" y="15278"/>
                  </a:cubicBezTo>
                  <a:cubicBezTo>
                    <a:pt x="5498" y="25062"/>
                    <a:pt x="1" y="38331"/>
                    <a:pt x="1" y="52167"/>
                  </a:cubicBezTo>
                  <a:cubicBezTo>
                    <a:pt x="1" y="66003"/>
                    <a:pt x="5498" y="79272"/>
                    <a:pt x="15281" y="89055"/>
                  </a:cubicBezTo>
                  <a:cubicBezTo>
                    <a:pt x="25064" y="98838"/>
                    <a:pt x="38332" y="104334"/>
                    <a:pt x="52168" y="104334"/>
                  </a:cubicBezTo>
                  <a:cubicBezTo>
                    <a:pt x="66003" y="104334"/>
                    <a:pt x="79273" y="98838"/>
                    <a:pt x="89056" y="89055"/>
                  </a:cubicBezTo>
                  <a:cubicBezTo>
                    <a:pt x="98839" y="79272"/>
                    <a:pt x="104335" y="66003"/>
                    <a:pt x="104335" y="52167"/>
                  </a:cubicBezTo>
                  <a:cubicBezTo>
                    <a:pt x="104335" y="38331"/>
                    <a:pt x="98839" y="25062"/>
                    <a:pt x="89056" y="15278"/>
                  </a:cubicBezTo>
                  <a:cubicBezTo>
                    <a:pt x="79273" y="5496"/>
                    <a:pt x="66003" y="1"/>
                    <a:pt x="52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2680425" y="2027225"/>
              <a:ext cx="2256650" cy="2256675"/>
            </a:xfrm>
            <a:custGeom>
              <a:rect b="b" l="l" r="r" t="t"/>
              <a:pathLst>
                <a:path extrusionOk="0" h="90267" w="90266">
                  <a:moveTo>
                    <a:pt x="45133" y="1"/>
                  </a:moveTo>
                  <a:cubicBezTo>
                    <a:pt x="33163" y="1"/>
                    <a:pt x="21683" y="4756"/>
                    <a:pt x="13220" y="13219"/>
                  </a:cubicBezTo>
                  <a:cubicBezTo>
                    <a:pt x="4755" y="21683"/>
                    <a:pt x="0" y="33163"/>
                    <a:pt x="0" y="45134"/>
                  </a:cubicBezTo>
                  <a:cubicBezTo>
                    <a:pt x="0" y="57104"/>
                    <a:pt x="4755" y="68584"/>
                    <a:pt x="13220" y="77048"/>
                  </a:cubicBezTo>
                  <a:cubicBezTo>
                    <a:pt x="21683" y="85512"/>
                    <a:pt x="33163" y="90267"/>
                    <a:pt x="45133" y="90267"/>
                  </a:cubicBezTo>
                  <a:cubicBezTo>
                    <a:pt x="57102" y="90267"/>
                    <a:pt x="68582" y="85512"/>
                    <a:pt x="77047" y="77048"/>
                  </a:cubicBezTo>
                  <a:cubicBezTo>
                    <a:pt x="85511" y="68584"/>
                    <a:pt x="90266" y="57104"/>
                    <a:pt x="90266" y="45134"/>
                  </a:cubicBezTo>
                  <a:cubicBezTo>
                    <a:pt x="90266" y="33163"/>
                    <a:pt x="85511" y="21683"/>
                    <a:pt x="77047" y="13219"/>
                  </a:cubicBezTo>
                  <a:cubicBezTo>
                    <a:pt x="68582" y="4756"/>
                    <a:pt x="57102" y="1"/>
                    <a:pt x="45133" y="1"/>
                  </a:cubicBez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2793275" y="2140100"/>
              <a:ext cx="2030950" cy="2030950"/>
            </a:xfrm>
            <a:custGeom>
              <a:rect b="b" l="l" r="r" t="t"/>
              <a:pathLst>
                <a:path extrusionOk="0" h="81238" w="81238">
                  <a:moveTo>
                    <a:pt x="40619" y="0"/>
                  </a:moveTo>
                  <a:cubicBezTo>
                    <a:pt x="29846" y="0"/>
                    <a:pt x="19514" y="4280"/>
                    <a:pt x="11898" y="11897"/>
                  </a:cubicBezTo>
                  <a:cubicBezTo>
                    <a:pt x="4281" y="19515"/>
                    <a:pt x="1" y="29846"/>
                    <a:pt x="1" y="40619"/>
                  </a:cubicBezTo>
                  <a:cubicBezTo>
                    <a:pt x="1" y="51391"/>
                    <a:pt x="4281" y="61723"/>
                    <a:pt x="11898" y="69340"/>
                  </a:cubicBezTo>
                  <a:cubicBezTo>
                    <a:pt x="19514" y="76958"/>
                    <a:pt x="29846" y="81237"/>
                    <a:pt x="40619" y="81237"/>
                  </a:cubicBezTo>
                  <a:cubicBezTo>
                    <a:pt x="51391" y="81237"/>
                    <a:pt x="61723" y="76958"/>
                    <a:pt x="69340" y="69340"/>
                  </a:cubicBezTo>
                  <a:cubicBezTo>
                    <a:pt x="76957" y="61723"/>
                    <a:pt x="81237" y="51391"/>
                    <a:pt x="81237" y="40619"/>
                  </a:cubicBezTo>
                  <a:cubicBezTo>
                    <a:pt x="81237" y="29846"/>
                    <a:pt x="76957" y="19515"/>
                    <a:pt x="69340" y="11897"/>
                  </a:cubicBezTo>
                  <a:cubicBezTo>
                    <a:pt x="61723" y="4280"/>
                    <a:pt x="51391" y="0"/>
                    <a:pt x="406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2790825" y="2133025"/>
              <a:ext cx="2035825" cy="1947625"/>
            </a:xfrm>
            <a:custGeom>
              <a:rect b="b" l="l" r="r" t="t"/>
              <a:pathLst>
                <a:path extrusionOk="0" h="77905" w="81433">
                  <a:moveTo>
                    <a:pt x="40717" y="1"/>
                  </a:moveTo>
                  <a:cubicBezTo>
                    <a:pt x="36496" y="1"/>
                    <a:pt x="32426" y="640"/>
                    <a:pt x="28595" y="1827"/>
                  </a:cubicBezTo>
                  <a:lnTo>
                    <a:pt x="39805" y="9972"/>
                  </a:lnTo>
                  <a:lnTo>
                    <a:pt x="39805" y="25013"/>
                  </a:lnTo>
                  <a:lnTo>
                    <a:pt x="26284" y="34839"/>
                  </a:lnTo>
                  <a:lnTo>
                    <a:pt x="12114" y="28660"/>
                  </a:lnTo>
                  <a:lnTo>
                    <a:pt x="9092" y="14965"/>
                  </a:lnTo>
                  <a:cubicBezTo>
                    <a:pt x="4067" y="21085"/>
                    <a:pt x="785" y="28690"/>
                    <a:pt x="1" y="37021"/>
                  </a:cubicBezTo>
                  <a:lnTo>
                    <a:pt x="11385" y="30331"/>
                  </a:lnTo>
                  <a:lnTo>
                    <a:pt x="25583" y="36522"/>
                  </a:lnTo>
                  <a:lnTo>
                    <a:pt x="30687" y="52231"/>
                  </a:lnTo>
                  <a:lnTo>
                    <a:pt x="19734" y="63416"/>
                  </a:lnTo>
                  <a:lnTo>
                    <a:pt x="5245" y="61278"/>
                  </a:lnTo>
                  <a:lnTo>
                    <a:pt x="5245" y="61278"/>
                  </a:lnTo>
                  <a:cubicBezTo>
                    <a:pt x="9403" y="68498"/>
                    <a:pt x="15701" y="74329"/>
                    <a:pt x="23273" y="77904"/>
                  </a:cubicBezTo>
                  <a:lnTo>
                    <a:pt x="21037" y="64692"/>
                  </a:lnTo>
                  <a:lnTo>
                    <a:pt x="31776" y="53725"/>
                  </a:lnTo>
                  <a:lnTo>
                    <a:pt x="49659" y="53725"/>
                  </a:lnTo>
                  <a:lnTo>
                    <a:pt x="60397" y="64692"/>
                  </a:lnTo>
                  <a:lnTo>
                    <a:pt x="58161" y="77904"/>
                  </a:lnTo>
                  <a:cubicBezTo>
                    <a:pt x="65733" y="74329"/>
                    <a:pt x="72031" y="68499"/>
                    <a:pt x="76188" y="61278"/>
                  </a:cubicBezTo>
                  <a:lnTo>
                    <a:pt x="76188" y="61278"/>
                  </a:lnTo>
                  <a:lnTo>
                    <a:pt x="61698" y="63416"/>
                  </a:lnTo>
                  <a:lnTo>
                    <a:pt x="50746" y="52231"/>
                  </a:lnTo>
                  <a:lnTo>
                    <a:pt x="55849" y="36522"/>
                  </a:lnTo>
                  <a:lnTo>
                    <a:pt x="70048" y="30331"/>
                  </a:lnTo>
                  <a:lnTo>
                    <a:pt x="81432" y="37021"/>
                  </a:lnTo>
                  <a:cubicBezTo>
                    <a:pt x="80648" y="28690"/>
                    <a:pt x="77366" y="21085"/>
                    <a:pt x="72341" y="14965"/>
                  </a:cubicBezTo>
                  <a:lnTo>
                    <a:pt x="69319" y="28660"/>
                  </a:lnTo>
                  <a:lnTo>
                    <a:pt x="55148" y="34839"/>
                  </a:lnTo>
                  <a:lnTo>
                    <a:pt x="41626" y="25013"/>
                  </a:lnTo>
                  <a:lnTo>
                    <a:pt x="41626" y="9972"/>
                  </a:lnTo>
                  <a:lnTo>
                    <a:pt x="52839" y="1827"/>
                  </a:lnTo>
                  <a:cubicBezTo>
                    <a:pt x="49008" y="640"/>
                    <a:pt x="44937" y="1"/>
                    <a:pt x="40717" y="1"/>
                  </a:cubicBez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332450" y="3243850"/>
              <a:ext cx="4952600" cy="1632875"/>
            </a:xfrm>
            <a:custGeom>
              <a:rect b="b" l="l" r="r" t="t"/>
              <a:pathLst>
                <a:path extrusionOk="0" h="65315" w="198104">
                  <a:moveTo>
                    <a:pt x="99052" y="1"/>
                  </a:moveTo>
                  <a:cubicBezTo>
                    <a:pt x="74584" y="1"/>
                    <a:pt x="49761" y="3989"/>
                    <a:pt x="25273" y="11854"/>
                  </a:cubicBezTo>
                  <a:lnTo>
                    <a:pt x="23718" y="12354"/>
                  </a:lnTo>
                  <a:lnTo>
                    <a:pt x="25345" y="19263"/>
                  </a:lnTo>
                  <a:cubicBezTo>
                    <a:pt x="18909" y="21561"/>
                    <a:pt x="11578" y="24468"/>
                    <a:pt x="5363" y="27328"/>
                  </a:cubicBezTo>
                  <a:lnTo>
                    <a:pt x="0" y="29795"/>
                  </a:lnTo>
                  <a:lnTo>
                    <a:pt x="5291" y="32415"/>
                  </a:lnTo>
                  <a:cubicBezTo>
                    <a:pt x="11660" y="35567"/>
                    <a:pt x="15050" y="37407"/>
                    <a:pt x="20528" y="40745"/>
                  </a:cubicBezTo>
                  <a:cubicBezTo>
                    <a:pt x="17961" y="46812"/>
                    <a:pt x="15563" y="53014"/>
                    <a:pt x="13387" y="59211"/>
                  </a:cubicBezTo>
                  <a:lnTo>
                    <a:pt x="11245" y="65310"/>
                  </a:lnTo>
                  <a:lnTo>
                    <a:pt x="17171" y="62729"/>
                  </a:lnTo>
                  <a:cubicBezTo>
                    <a:pt x="24707" y="59447"/>
                    <a:pt x="32102" y="56561"/>
                    <a:pt x="39776" y="53907"/>
                  </a:cubicBezTo>
                  <a:lnTo>
                    <a:pt x="42140" y="53075"/>
                  </a:lnTo>
                  <a:lnTo>
                    <a:pt x="40738" y="46421"/>
                  </a:lnTo>
                  <a:cubicBezTo>
                    <a:pt x="60206" y="40838"/>
                    <a:pt x="79790" y="38005"/>
                    <a:pt x="99052" y="38005"/>
                  </a:cubicBezTo>
                  <a:cubicBezTo>
                    <a:pt x="118314" y="38005"/>
                    <a:pt x="137898" y="40838"/>
                    <a:pt x="157366" y="46421"/>
                  </a:cubicBezTo>
                  <a:lnTo>
                    <a:pt x="155952" y="53088"/>
                  </a:lnTo>
                  <a:lnTo>
                    <a:pt x="158328" y="53910"/>
                  </a:lnTo>
                  <a:cubicBezTo>
                    <a:pt x="166004" y="56567"/>
                    <a:pt x="173398" y="59453"/>
                    <a:pt x="180933" y="62733"/>
                  </a:cubicBezTo>
                  <a:lnTo>
                    <a:pt x="186858" y="65314"/>
                  </a:lnTo>
                  <a:lnTo>
                    <a:pt x="184717" y="59216"/>
                  </a:lnTo>
                  <a:cubicBezTo>
                    <a:pt x="182542" y="53019"/>
                    <a:pt x="180145" y="46818"/>
                    <a:pt x="177577" y="40749"/>
                  </a:cubicBezTo>
                  <a:cubicBezTo>
                    <a:pt x="183056" y="37412"/>
                    <a:pt x="186445" y="35572"/>
                    <a:pt x="192814" y="32419"/>
                  </a:cubicBezTo>
                  <a:lnTo>
                    <a:pt x="198104" y="29800"/>
                  </a:lnTo>
                  <a:lnTo>
                    <a:pt x="192742" y="27333"/>
                  </a:lnTo>
                  <a:cubicBezTo>
                    <a:pt x="186528" y="24474"/>
                    <a:pt x="180121" y="21863"/>
                    <a:pt x="172790" y="19462"/>
                  </a:cubicBezTo>
                  <a:lnTo>
                    <a:pt x="174417" y="12549"/>
                  </a:lnTo>
                  <a:lnTo>
                    <a:pt x="172834" y="11854"/>
                  </a:lnTo>
                  <a:cubicBezTo>
                    <a:pt x="148344" y="3989"/>
                    <a:pt x="123521" y="1"/>
                    <a:pt x="990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495975" y="3793600"/>
              <a:ext cx="807900" cy="953875"/>
            </a:xfrm>
            <a:custGeom>
              <a:rect b="b" l="l" r="r" t="t"/>
              <a:pathLst>
                <a:path extrusionOk="0" h="38155" w="32316">
                  <a:moveTo>
                    <a:pt x="19448" y="0"/>
                  </a:moveTo>
                  <a:cubicBezTo>
                    <a:pt x="12861" y="2331"/>
                    <a:pt x="6378" y="4963"/>
                    <a:pt x="0" y="7898"/>
                  </a:cubicBezTo>
                  <a:cubicBezTo>
                    <a:pt x="7252" y="11487"/>
                    <a:pt x="10763" y="13443"/>
                    <a:pt x="17536" y="17626"/>
                  </a:cubicBezTo>
                  <a:cubicBezTo>
                    <a:pt x="14624" y="24361"/>
                    <a:pt x="11948" y="31204"/>
                    <a:pt x="9507" y="38155"/>
                  </a:cubicBezTo>
                  <a:cubicBezTo>
                    <a:pt x="17057" y="34866"/>
                    <a:pt x="24555" y="31937"/>
                    <a:pt x="32315" y="29251"/>
                  </a:cubicBezTo>
                  <a:cubicBezTo>
                    <a:pt x="32312" y="29239"/>
                    <a:pt x="32310" y="29228"/>
                    <a:pt x="32307" y="29216"/>
                  </a:cubicBezTo>
                  <a:cubicBezTo>
                    <a:pt x="29844" y="27834"/>
                    <a:pt x="28379" y="27052"/>
                    <a:pt x="25650" y="25661"/>
                  </a:cubicBezTo>
                  <a:cubicBezTo>
                    <a:pt x="23583" y="17107"/>
                    <a:pt x="21515" y="8554"/>
                    <a:pt x="19448" y="0"/>
                  </a:cubicBezTo>
                  <a:close/>
                </a:path>
              </a:pathLst>
            </a:cu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5313675" y="3793675"/>
              <a:ext cx="807875" cy="953950"/>
            </a:xfrm>
            <a:custGeom>
              <a:rect b="b" l="l" r="r" t="t"/>
              <a:pathLst>
                <a:path extrusionOk="0" h="38158" w="32315">
                  <a:moveTo>
                    <a:pt x="12866" y="1"/>
                  </a:moveTo>
                  <a:cubicBezTo>
                    <a:pt x="10799" y="8553"/>
                    <a:pt x="8732" y="17105"/>
                    <a:pt x="6665" y="25658"/>
                  </a:cubicBezTo>
                  <a:lnTo>
                    <a:pt x="6633" y="25647"/>
                  </a:lnTo>
                  <a:lnTo>
                    <a:pt x="6658" y="25662"/>
                  </a:lnTo>
                  <a:cubicBezTo>
                    <a:pt x="3932" y="27053"/>
                    <a:pt x="2468" y="27835"/>
                    <a:pt x="8" y="29218"/>
                  </a:cubicBezTo>
                  <a:cubicBezTo>
                    <a:pt x="6" y="29231"/>
                    <a:pt x="3" y="29242"/>
                    <a:pt x="0" y="29254"/>
                  </a:cubicBezTo>
                  <a:cubicBezTo>
                    <a:pt x="7760" y="31939"/>
                    <a:pt x="15258" y="34869"/>
                    <a:pt x="22808" y="38157"/>
                  </a:cubicBezTo>
                  <a:cubicBezTo>
                    <a:pt x="20371" y="31212"/>
                    <a:pt x="17694" y="24369"/>
                    <a:pt x="14780" y="17627"/>
                  </a:cubicBezTo>
                  <a:cubicBezTo>
                    <a:pt x="21552" y="13444"/>
                    <a:pt x="25063" y="11490"/>
                    <a:pt x="32315" y="7900"/>
                  </a:cubicBezTo>
                  <a:cubicBezTo>
                    <a:pt x="25945" y="4968"/>
                    <a:pt x="19461" y="2335"/>
                    <a:pt x="12866" y="1"/>
                  </a:cubicBezTo>
                  <a:close/>
                </a:path>
              </a:pathLst>
            </a:cu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2004475" y="3314325"/>
              <a:ext cx="3608650" cy="1061950"/>
            </a:xfrm>
            <a:custGeom>
              <a:rect b="b" l="l" r="r" t="t"/>
              <a:pathLst>
                <a:path extrusionOk="0" h="42478" w="144346">
                  <a:moveTo>
                    <a:pt x="72148" y="1"/>
                  </a:moveTo>
                  <a:cubicBezTo>
                    <a:pt x="48090" y="1"/>
                    <a:pt x="24041" y="3873"/>
                    <a:pt x="0" y="11618"/>
                  </a:cubicBezTo>
                  <a:cubicBezTo>
                    <a:pt x="2418" y="21904"/>
                    <a:pt x="4835" y="32191"/>
                    <a:pt x="7253" y="42477"/>
                  </a:cubicBezTo>
                  <a:cubicBezTo>
                    <a:pt x="28981" y="35549"/>
                    <a:pt x="50576" y="32085"/>
                    <a:pt x="72171" y="32085"/>
                  </a:cubicBezTo>
                  <a:cubicBezTo>
                    <a:pt x="93766" y="32085"/>
                    <a:pt x="115361" y="35549"/>
                    <a:pt x="137091" y="42477"/>
                  </a:cubicBezTo>
                  <a:cubicBezTo>
                    <a:pt x="139509" y="32191"/>
                    <a:pt x="141927" y="21904"/>
                    <a:pt x="144345" y="11618"/>
                  </a:cubicBezTo>
                  <a:cubicBezTo>
                    <a:pt x="120271" y="3873"/>
                    <a:pt x="96205" y="1"/>
                    <a:pt x="72148" y="1"/>
                  </a:cubicBezTo>
                  <a:close/>
                </a:path>
              </a:pathLst>
            </a:cu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2447375" y="3525925"/>
              <a:ext cx="450650" cy="619350"/>
            </a:xfrm>
            <a:custGeom>
              <a:rect b="b" l="l" r="r" t="t"/>
              <a:pathLst>
                <a:path extrusionOk="0" h="24774" w="18026">
                  <a:moveTo>
                    <a:pt x="10631" y="0"/>
                  </a:moveTo>
                  <a:cubicBezTo>
                    <a:pt x="10070" y="0"/>
                    <a:pt x="9457" y="71"/>
                    <a:pt x="8794" y="214"/>
                  </a:cubicBezTo>
                  <a:cubicBezTo>
                    <a:pt x="7185" y="564"/>
                    <a:pt x="6382" y="745"/>
                    <a:pt x="4778" y="1124"/>
                  </a:cubicBezTo>
                  <a:cubicBezTo>
                    <a:pt x="1448" y="1911"/>
                    <a:pt x="1" y="3864"/>
                    <a:pt x="687" y="6601"/>
                  </a:cubicBezTo>
                  <a:cubicBezTo>
                    <a:pt x="1377" y="9350"/>
                    <a:pt x="1723" y="10725"/>
                    <a:pt x="2413" y="13474"/>
                  </a:cubicBezTo>
                  <a:cubicBezTo>
                    <a:pt x="2552" y="14027"/>
                    <a:pt x="2943" y="14296"/>
                    <a:pt x="3593" y="14315"/>
                  </a:cubicBezTo>
                  <a:cubicBezTo>
                    <a:pt x="7010" y="14402"/>
                    <a:pt x="8708" y="14483"/>
                    <a:pt x="12078" y="14717"/>
                  </a:cubicBezTo>
                  <a:lnTo>
                    <a:pt x="12882" y="18631"/>
                  </a:lnTo>
                  <a:cubicBezTo>
                    <a:pt x="13046" y="19425"/>
                    <a:pt x="12666" y="19904"/>
                    <a:pt x="11816" y="20094"/>
                  </a:cubicBezTo>
                  <a:cubicBezTo>
                    <a:pt x="11189" y="20233"/>
                    <a:pt x="10875" y="20304"/>
                    <a:pt x="10249" y="20448"/>
                  </a:cubicBezTo>
                  <a:cubicBezTo>
                    <a:pt x="10082" y="20487"/>
                    <a:pt x="9925" y="20507"/>
                    <a:pt x="9780" y="20507"/>
                  </a:cubicBezTo>
                  <a:cubicBezTo>
                    <a:pt x="9214" y="20507"/>
                    <a:pt x="8820" y="20211"/>
                    <a:pt x="8677" y="19582"/>
                  </a:cubicBezTo>
                  <a:cubicBezTo>
                    <a:pt x="8472" y="18681"/>
                    <a:pt x="8370" y="18229"/>
                    <a:pt x="8164" y="17328"/>
                  </a:cubicBezTo>
                  <a:cubicBezTo>
                    <a:pt x="8107" y="17077"/>
                    <a:pt x="7974" y="16957"/>
                    <a:pt x="7746" y="16957"/>
                  </a:cubicBezTo>
                  <a:cubicBezTo>
                    <a:pt x="7681" y="16957"/>
                    <a:pt x="7607" y="16967"/>
                    <a:pt x="7526" y="16986"/>
                  </a:cubicBezTo>
                  <a:cubicBezTo>
                    <a:pt x="6144" y="17318"/>
                    <a:pt x="5454" y="17491"/>
                    <a:pt x="4076" y="17849"/>
                  </a:cubicBezTo>
                  <a:cubicBezTo>
                    <a:pt x="3745" y="17934"/>
                    <a:pt x="3583" y="18133"/>
                    <a:pt x="3663" y="18453"/>
                  </a:cubicBezTo>
                  <a:lnTo>
                    <a:pt x="4432" y="21510"/>
                  </a:lnTo>
                  <a:cubicBezTo>
                    <a:pt x="4979" y="23687"/>
                    <a:pt x="6347" y="24774"/>
                    <a:pt x="8380" y="24774"/>
                  </a:cubicBezTo>
                  <a:cubicBezTo>
                    <a:pt x="8904" y="24774"/>
                    <a:pt x="9471" y="24702"/>
                    <a:pt x="10080" y="24558"/>
                  </a:cubicBezTo>
                  <a:cubicBezTo>
                    <a:pt x="11513" y="24218"/>
                    <a:pt x="12230" y="24056"/>
                    <a:pt x="13668" y="23745"/>
                  </a:cubicBezTo>
                  <a:cubicBezTo>
                    <a:pt x="16684" y="23093"/>
                    <a:pt x="18025" y="21325"/>
                    <a:pt x="17518" y="18547"/>
                  </a:cubicBezTo>
                  <a:cubicBezTo>
                    <a:pt x="17018" y="15816"/>
                    <a:pt x="16769" y="14451"/>
                    <a:pt x="16270" y="11720"/>
                  </a:cubicBezTo>
                  <a:cubicBezTo>
                    <a:pt x="16167" y="11159"/>
                    <a:pt x="15801" y="10891"/>
                    <a:pt x="15182" y="10799"/>
                  </a:cubicBezTo>
                  <a:cubicBezTo>
                    <a:pt x="11759" y="10513"/>
                    <a:pt x="10033" y="10406"/>
                    <a:pt x="6559" y="10270"/>
                  </a:cubicBezTo>
                  <a:cubicBezTo>
                    <a:pt x="6191" y="8654"/>
                    <a:pt x="6006" y="7845"/>
                    <a:pt x="5639" y="6229"/>
                  </a:cubicBezTo>
                  <a:cubicBezTo>
                    <a:pt x="5465" y="5468"/>
                    <a:pt x="5899" y="4930"/>
                    <a:pt x="6779" y="4728"/>
                  </a:cubicBezTo>
                  <a:cubicBezTo>
                    <a:pt x="7454" y="4572"/>
                    <a:pt x="7793" y="4495"/>
                    <a:pt x="8469" y="4345"/>
                  </a:cubicBezTo>
                  <a:cubicBezTo>
                    <a:pt x="8663" y="4302"/>
                    <a:pt x="8840" y="4281"/>
                    <a:pt x="9001" y="4281"/>
                  </a:cubicBezTo>
                  <a:cubicBezTo>
                    <a:pt x="9627" y="4281"/>
                    <a:pt x="9997" y="4604"/>
                    <a:pt x="10122" y="5213"/>
                  </a:cubicBezTo>
                  <a:lnTo>
                    <a:pt x="10595" y="7508"/>
                  </a:lnTo>
                  <a:cubicBezTo>
                    <a:pt x="10644" y="7748"/>
                    <a:pt x="10817" y="7880"/>
                    <a:pt x="11067" y="7880"/>
                  </a:cubicBezTo>
                  <a:cubicBezTo>
                    <a:pt x="11123" y="7880"/>
                    <a:pt x="11183" y="7874"/>
                    <a:pt x="11246" y="7861"/>
                  </a:cubicBezTo>
                  <a:cubicBezTo>
                    <a:pt x="12688" y="7555"/>
                    <a:pt x="13410" y="7408"/>
                    <a:pt x="14855" y="7127"/>
                  </a:cubicBezTo>
                  <a:cubicBezTo>
                    <a:pt x="15237" y="7054"/>
                    <a:pt x="15379" y="6844"/>
                    <a:pt x="15325" y="6548"/>
                  </a:cubicBezTo>
                  <a:lnTo>
                    <a:pt x="14752" y="3415"/>
                  </a:lnTo>
                  <a:cubicBezTo>
                    <a:pt x="14345" y="1183"/>
                    <a:pt x="12924" y="0"/>
                    <a:pt x="10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2915525" y="3448625"/>
              <a:ext cx="410350" cy="613225"/>
            </a:xfrm>
            <a:custGeom>
              <a:rect b="b" l="l" r="r" t="t"/>
              <a:pathLst>
                <a:path extrusionOk="0" h="24529" w="16414">
                  <a:moveTo>
                    <a:pt x="8933" y="4018"/>
                  </a:moveTo>
                  <a:cubicBezTo>
                    <a:pt x="9659" y="4018"/>
                    <a:pt x="10089" y="4377"/>
                    <a:pt x="10168" y="5055"/>
                  </a:cubicBezTo>
                  <a:cubicBezTo>
                    <a:pt x="10706" y="9653"/>
                    <a:pt x="11243" y="14250"/>
                    <a:pt x="11779" y="18848"/>
                  </a:cubicBezTo>
                  <a:cubicBezTo>
                    <a:pt x="11874" y="19653"/>
                    <a:pt x="11457" y="20096"/>
                    <a:pt x="10598" y="20207"/>
                  </a:cubicBezTo>
                  <a:cubicBezTo>
                    <a:pt x="9831" y="20306"/>
                    <a:pt x="9449" y="20358"/>
                    <a:pt x="8682" y="20464"/>
                  </a:cubicBezTo>
                  <a:cubicBezTo>
                    <a:pt x="8566" y="20481"/>
                    <a:pt x="8456" y="20489"/>
                    <a:pt x="8353" y="20489"/>
                  </a:cubicBezTo>
                  <a:cubicBezTo>
                    <a:pt x="7691" y="20489"/>
                    <a:pt x="7292" y="20157"/>
                    <a:pt x="7195" y="19462"/>
                  </a:cubicBezTo>
                  <a:cubicBezTo>
                    <a:pt x="6555" y="14879"/>
                    <a:pt x="5914" y="10295"/>
                    <a:pt x="5274" y="5710"/>
                  </a:cubicBezTo>
                  <a:cubicBezTo>
                    <a:pt x="5167" y="4937"/>
                    <a:pt x="5607" y="4447"/>
                    <a:pt x="6534" y="4318"/>
                  </a:cubicBezTo>
                  <a:cubicBezTo>
                    <a:pt x="7360" y="4203"/>
                    <a:pt x="7774" y="4147"/>
                    <a:pt x="8601" y="4041"/>
                  </a:cubicBezTo>
                  <a:cubicBezTo>
                    <a:pt x="8717" y="4026"/>
                    <a:pt x="8828" y="4018"/>
                    <a:pt x="8933" y="4018"/>
                  </a:cubicBezTo>
                  <a:close/>
                  <a:moveTo>
                    <a:pt x="10219" y="0"/>
                  </a:moveTo>
                  <a:cubicBezTo>
                    <a:pt x="9846" y="0"/>
                    <a:pt x="9451" y="26"/>
                    <a:pt x="9034" y="78"/>
                  </a:cubicBezTo>
                  <a:cubicBezTo>
                    <a:pt x="7407" y="280"/>
                    <a:pt x="6595" y="391"/>
                    <a:pt x="4971" y="624"/>
                  </a:cubicBezTo>
                  <a:cubicBezTo>
                    <a:pt x="1564" y="1115"/>
                    <a:pt x="0" y="2923"/>
                    <a:pt x="451" y="5710"/>
                  </a:cubicBezTo>
                  <a:cubicBezTo>
                    <a:pt x="1270" y="10773"/>
                    <a:pt x="2089" y="15835"/>
                    <a:pt x="2907" y="20898"/>
                  </a:cubicBezTo>
                  <a:cubicBezTo>
                    <a:pt x="3298" y="23311"/>
                    <a:pt x="4738" y="24529"/>
                    <a:pt x="7091" y="24529"/>
                  </a:cubicBezTo>
                  <a:cubicBezTo>
                    <a:pt x="7456" y="24529"/>
                    <a:pt x="7844" y="24499"/>
                    <a:pt x="8254" y="24440"/>
                  </a:cubicBezTo>
                  <a:cubicBezTo>
                    <a:pt x="9704" y="24231"/>
                    <a:pt x="10430" y="24133"/>
                    <a:pt x="11882" y="23953"/>
                  </a:cubicBezTo>
                  <a:cubicBezTo>
                    <a:pt x="14931" y="23573"/>
                    <a:pt x="16414" y="21932"/>
                    <a:pt x="16145" y="19119"/>
                  </a:cubicBezTo>
                  <a:lnTo>
                    <a:pt x="14678" y="3799"/>
                  </a:lnTo>
                  <a:cubicBezTo>
                    <a:pt x="14442" y="1330"/>
                    <a:pt x="12900" y="0"/>
                    <a:pt x="10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3388800" y="3412225"/>
              <a:ext cx="368600" cy="605550"/>
            </a:xfrm>
            <a:custGeom>
              <a:rect b="b" l="l" r="r" t="t"/>
              <a:pathLst>
                <a:path extrusionOk="0" h="24222" w="14744">
                  <a:moveTo>
                    <a:pt x="9628" y="1"/>
                  </a:moveTo>
                  <a:cubicBezTo>
                    <a:pt x="9508" y="1"/>
                    <a:pt x="9385" y="3"/>
                    <a:pt x="9260" y="8"/>
                  </a:cubicBezTo>
                  <a:cubicBezTo>
                    <a:pt x="7624" y="64"/>
                    <a:pt x="6807" y="101"/>
                    <a:pt x="5174" y="189"/>
                  </a:cubicBezTo>
                  <a:cubicBezTo>
                    <a:pt x="1744" y="375"/>
                    <a:pt x="0" y="2039"/>
                    <a:pt x="212" y="4856"/>
                  </a:cubicBezTo>
                  <a:lnTo>
                    <a:pt x="1368" y="20204"/>
                  </a:lnTo>
                  <a:cubicBezTo>
                    <a:pt x="1568" y="22869"/>
                    <a:pt x="3163" y="24221"/>
                    <a:pt x="5925" y="24221"/>
                  </a:cubicBezTo>
                  <a:cubicBezTo>
                    <a:pt x="6084" y="24221"/>
                    <a:pt x="6246" y="24217"/>
                    <a:pt x="6413" y="24208"/>
                  </a:cubicBezTo>
                  <a:cubicBezTo>
                    <a:pt x="7872" y="24129"/>
                    <a:pt x="8603" y="24096"/>
                    <a:pt x="10063" y="24045"/>
                  </a:cubicBezTo>
                  <a:cubicBezTo>
                    <a:pt x="13096" y="23940"/>
                    <a:pt x="14743" y="22436"/>
                    <a:pt x="14714" y="19610"/>
                  </a:cubicBezTo>
                  <a:cubicBezTo>
                    <a:pt x="14702" y="18310"/>
                    <a:pt x="14695" y="17661"/>
                    <a:pt x="14682" y="16362"/>
                  </a:cubicBezTo>
                  <a:cubicBezTo>
                    <a:pt x="14679" y="16066"/>
                    <a:pt x="14479" y="15887"/>
                    <a:pt x="14147" y="15887"/>
                  </a:cubicBezTo>
                  <a:cubicBezTo>
                    <a:pt x="14143" y="15887"/>
                    <a:pt x="14139" y="15887"/>
                    <a:pt x="14135" y="15887"/>
                  </a:cubicBezTo>
                  <a:cubicBezTo>
                    <a:pt x="12777" y="15906"/>
                    <a:pt x="12100" y="15920"/>
                    <a:pt x="10744" y="15962"/>
                  </a:cubicBezTo>
                  <a:cubicBezTo>
                    <a:pt x="10370" y="15973"/>
                    <a:pt x="10206" y="16159"/>
                    <a:pt x="10215" y="16459"/>
                  </a:cubicBezTo>
                  <a:lnTo>
                    <a:pt x="10292" y="18863"/>
                  </a:lnTo>
                  <a:cubicBezTo>
                    <a:pt x="10318" y="19674"/>
                    <a:pt x="9864" y="20079"/>
                    <a:pt x="8999" y="20114"/>
                  </a:cubicBezTo>
                  <a:cubicBezTo>
                    <a:pt x="8309" y="20142"/>
                    <a:pt x="7963" y="20157"/>
                    <a:pt x="7272" y="20190"/>
                  </a:cubicBezTo>
                  <a:cubicBezTo>
                    <a:pt x="7228" y="20193"/>
                    <a:pt x="7185" y="20194"/>
                    <a:pt x="7143" y="20194"/>
                  </a:cubicBezTo>
                  <a:cubicBezTo>
                    <a:pt x="6359" y="20194"/>
                    <a:pt x="5920" y="19828"/>
                    <a:pt x="5879" y="19058"/>
                  </a:cubicBezTo>
                  <a:cubicBezTo>
                    <a:pt x="5637" y="14496"/>
                    <a:pt x="5396" y="9932"/>
                    <a:pt x="5155" y="5369"/>
                  </a:cubicBezTo>
                  <a:cubicBezTo>
                    <a:pt x="5113" y="4588"/>
                    <a:pt x="5556" y="4140"/>
                    <a:pt x="6524" y="4094"/>
                  </a:cubicBezTo>
                  <a:cubicBezTo>
                    <a:pt x="7269" y="4057"/>
                    <a:pt x="7642" y="4040"/>
                    <a:pt x="8388" y="4011"/>
                  </a:cubicBezTo>
                  <a:cubicBezTo>
                    <a:pt x="8427" y="4010"/>
                    <a:pt x="8466" y="4009"/>
                    <a:pt x="8505" y="4009"/>
                  </a:cubicBezTo>
                  <a:cubicBezTo>
                    <a:pt x="9363" y="4009"/>
                    <a:pt x="9836" y="4413"/>
                    <a:pt x="9859" y="5161"/>
                  </a:cubicBezTo>
                  <a:lnTo>
                    <a:pt x="9935" y="7565"/>
                  </a:lnTo>
                  <a:cubicBezTo>
                    <a:pt x="9945" y="7855"/>
                    <a:pt x="10115" y="8028"/>
                    <a:pt x="10476" y="8028"/>
                  </a:cubicBezTo>
                  <a:cubicBezTo>
                    <a:pt x="10488" y="8028"/>
                    <a:pt x="10501" y="8028"/>
                    <a:pt x="10514" y="8028"/>
                  </a:cubicBezTo>
                  <a:cubicBezTo>
                    <a:pt x="11921" y="7985"/>
                    <a:pt x="12625" y="7970"/>
                    <a:pt x="14033" y="7952"/>
                  </a:cubicBezTo>
                  <a:cubicBezTo>
                    <a:pt x="14385" y="7946"/>
                    <a:pt x="14594" y="7765"/>
                    <a:pt x="14592" y="7464"/>
                  </a:cubicBezTo>
                  <a:cubicBezTo>
                    <a:pt x="14579" y="6165"/>
                    <a:pt x="14572" y="5516"/>
                    <a:pt x="14560" y="4217"/>
                  </a:cubicBezTo>
                  <a:cubicBezTo>
                    <a:pt x="14532" y="1496"/>
                    <a:pt x="12789" y="1"/>
                    <a:pt x="96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3860075" y="3412275"/>
              <a:ext cx="368600" cy="605550"/>
            </a:xfrm>
            <a:custGeom>
              <a:rect b="b" l="l" r="r" t="t"/>
              <a:pathLst>
                <a:path extrusionOk="0" h="24222" w="14744">
                  <a:moveTo>
                    <a:pt x="5142" y="1"/>
                  </a:moveTo>
                  <a:cubicBezTo>
                    <a:pt x="1953" y="1"/>
                    <a:pt x="212" y="1495"/>
                    <a:pt x="184" y="4215"/>
                  </a:cubicBezTo>
                  <a:lnTo>
                    <a:pt x="28" y="19608"/>
                  </a:lnTo>
                  <a:cubicBezTo>
                    <a:pt x="1" y="22434"/>
                    <a:pt x="1648" y="23938"/>
                    <a:pt x="4713" y="24046"/>
                  </a:cubicBezTo>
                  <a:cubicBezTo>
                    <a:pt x="6173" y="24097"/>
                    <a:pt x="6903" y="24129"/>
                    <a:pt x="8363" y="24208"/>
                  </a:cubicBezTo>
                  <a:cubicBezTo>
                    <a:pt x="8528" y="24217"/>
                    <a:pt x="8689" y="24221"/>
                    <a:pt x="8846" y="24221"/>
                  </a:cubicBezTo>
                  <a:cubicBezTo>
                    <a:pt x="11581" y="24221"/>
                    <a:pt x="13176" y="22868"/>
                    <a:pt x="13376" y="20203"/>
                  </a:cubicBezTo>
                  <a:cubicBezTo>
                    <a:pt x="13474" y="18908"/>
                    <a:pt x="13523" y="18261"/>
                    <a:pt x="13620" y="16966"/>
                  </a:cubicBezTo>
                  <a:cubicBezTo>
                    <a:pt x="13643" y="16666"/>
                    <a:pt x="13453" y="16471"/>
                    <a:pt x="13115" y="16445"/>
                  </a:cubicBezTo>
                  <a:cubicBezTo>
                    <a:pt x="11761" y="16341"/>
                    <a:pt x="11083" y="16296"/>
                    <a:pt x="9728" y="16216"/>
                  </a:cubicBezTo>
                  <a:cubicBezTo>
                    <a:pt x="9708" y="16215"/>
                    <a:pt x="9687" y="16214"/>
                    <a:pt x="9668" y="16214"/>
                  </a:cubicBezTo>
                  <a:cubicBezTo>
                    <a:pt x="9336" y="16214"/>
                    <a:pt x="9176" y="16382"/>
                    <a:pt x="9161" y="16665"/>
                  </a:cubicBezTo>
                  <a:cubicBezTo>
                    <a:pt x="9109" y="17625"/>
                    <a:pt x="9083" y="18106"/>
                    <a:pt x="9032" y="19067"/>
                  </a:cubicBezTo>
                  <a:cubicBezTo>
                    <a:pt x="8990" y="19836"/>
                    <a:pt x="8552" y="20201"/>
                    <a:pt x="7770" y="20201"/>
                  </a:cubicBezTo>
                  <a:cubicBezTo>
                    <a:pt x="7727" y="20201"/>
                    <a:pt x="7683" y="20200"/>
                    <a:pt x="7638" y="20197"/>
                  </a:cubicBezTo>
                  <a:cubicBezTo>
                    <a:pt x="6947" y="20163"/>
                    <a:pt x="6601" y="20147"/>
                    <a:pt x="5910" y="20120"/>
                  </a:cubicBezTo>
                  <a:cubicBezTo>
                    <a:pt x="5046" y="20084"/>
                    <a:pt x="4593" y="19680"/>
                    <a:pt x="4620" y="18868"/>
                  </a:cubicBezTo>
                  <a:cubicBezTo>
                    <a:pt x="4767" y="14301"/>
                    <a:pt x="4915" y="9733"/>
                    <a:pt x="5063" y="5166"/>
                  </a:cubicBezTo>
                  <a:cubicBezTo>
                    <a:pt x="5087" y="4420"/>
                    <a:pt x="5526" y="4015"/>
                    <a:pt x="6411" y="4015"/>
                  </a:cubicBezTo>
                  <a:cubicBezTo>
                    <a:pt x="6452" y="4015"/>
                    <a:pt x="6493" y="4016"/>
                    <a:pt x="6535" y="4017"/>
                  </a:cubicBezTo>
                  <a:cubicBezTo>
                    <a:pt x="7281" y="4047"/>
                    <a:pt x="7654" y="4064"/>
                    <a:pt x="8399" y="4101"/>
                  </a:cubicBezTo>
                  <a:cubicBezTo>
                    <a:pt x="9330" y="4147"/>
                    <a:pt x="9810" y="4597"/>
                    <a:pt x="9767" y="5378"/>
                  </a:cubicBezTo>
                  <a:cubicBezTo>
                    <a:pt x="9716" y="6338"/>
                    <a:pt x="9689" y="6818"/>
                    <a:pt x="9638" y="7779"/>
                  </a:cubicBezTo>
                  <a:cubicBezTo>
                    <a:pt x="9622" y="8079"/>
                    <a:pt x="9788" y="8269"/>
                    <a:pt x="10174" y="8291"/>
                  </a:cubicBezTo>
                  <a:cubicBezTo>
                    <a:pt x="11582" y="8374"/>
                    <a:pt x="12284" y="8422"/>
                    <a:pt x="13690" y="8528"/>
                  </a:cubicBezTo>
                  <a:cubicBezTo>
                    <a:pt x="13715" y="8530"/>
                    <a:pt x="13739" y="8531"/>
                    <a:pt x="13763" y="8531"/>
                  </a:cubicBezTo>
                  <a:cubicBezTo>
                    <a:pt x="14071" y="8531"/>
                    <a:pt x="14267" y="8370"/>
                    <a:pt x="14287" y="8092"/>
                  </a:cubicBezTo>
                  <a:cubicBezTo>
                    <a:pt x="14385" y="6797"/>
                    <a:pt x="14433" y="6149"/>
                    <a:pt x="14532" y="4855"/>
                  </a:cubicBezTo>
                  <a:cubicBezTo>
                    <a:pt x="14743" y="2037"/>
                    <a:pt x="12999" y="374"/>
                    <a:pt x="9607" y="190"/>
                  </a:cubicBezTo>
                  <a:cubicBezTo>
                    <a:pt x="7974" y="101"/>
                    <a:pt x="7156" y="65"/>
                    <a:pt x="5521" y="8"/>
                  </a:cubicBezTo>
                  <a:cubicBezTo>
                    <a:pt x="5392" y="3"/>
                    <a:pt x="5266"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4288400" y="3437100"/>
              <a:ext cx="417925" cy="638825"/>
            </a:xfrm>
            <a:custGeom>
              <a:rect b="b" l="l" r="r" t="t"/>
              <a:pathLst>
                <a:path extrusionOk="0" h="25553" w="16717">
                  <a:moveTo>
                    <a:pt x="2735" y="1"/>
                  </a:moveTo>
                  <a:cubicBezTo>
                    <a:pt x="2451" y="1"/>
                    <a:pt x="2254" y="156"/>
                    <a:pt x="2227" y="429"/>
                  </a:cubicBezTo>
                  <a:cubicBezTo>
                    <a:pt x="1494" y="8089"/>
                    <a:pt x="761" y="15749"/>
                    <a:pt x="28" y="23410"/>
                  </a:cubicBezTo>
                  <a:cubicBezTo>
                    <a:pt x="0" y="23709"/>
                    <a:pt x="178" y="23908"/>
                    <a:pt x="470" y="23938"/>
                  </a:cubicBezTo>
                  <a:cubicBezTo>
                    <a:pt x="4461" y="24347"/>
                    <a:pt x="8436" y="24881"/>
                    <a:pt x="12392" y="25538"/>
                  </a:cubicBezTo>
                  <a:cubicBezTo>
                    <a:pt x="12451" y="25548"/>
                    <a:pt x="12504" y="25552"/>
                    <a:pt x="12552" y="25552"/>
                  </a:cubicBezTo>
                  <a:cubicBezTo>
                    <a:pt x="12825" y="25552"/>
                    <a:pt x="12946" y="25402"/>
                    <a:pt x="12986" y="25150"/>
                  </a:cubicBezTo>
                  <a:cubicBezTo>
                    <a:pt x="13178" y="23964"/>
                    <a:pt x="13273" y="23371"/>
                    <a:pt x="13466" y="22184"/>
                  </a:cubicBezTo>
                  <a:cubicBezTo>
                    <a:pt x="13518" y="21858"/>
                    <a:pt x="13410" y="21686"/>
                    <a:pt x="13015" y="21621"/>
                  </a:cubicBezTo>
                  <a:cubicBezTo>
                    <a:pt x="9722" y="21074"/>
                    <a:pt x="8071" y="20835"/>
                    <a:pt x="4764" y="20429"/>
                  </a:cubicBezTo>
                  <a:cubicBezTo>
                    <a:pt x="5047" y="18017"/>
                    <a:pt x="5189" y="16811"/>
                    <a:pt x="5472" y="14400"/>
                  </a:cubicBezTo>
                  <a:cubicBezTo>
                    <a:pt x="8075" y="14720"/>
                    <a:pt x="9373" y="14900"/>
                    <a:pt x="11967" y="15304"/>
                  </a:cubicBezTo>
                  <a:cubicBezTo>
                    <a:pt x="12013" y="15311"/>
                    <a:pt x="12057" y="15315"/>
                    <a:pt x="12098" y="15315"/>
                  </a:cubicBezTo>
                  <a:cubicBezTo>
                    <a:pt x="12365" y="15315"/>
                    <a:pt x="12544" y="15168"/>
                    <a:pt x="12587" y="14885"/>
                  </a:cubicBezTo>
                  <a:cubicBezTo>
                    <a:pt x="12765" y="13709"/>
                    <a:pt x="12854" y="13120"/>
                    <a:pt x="13033" y="11943"/>
                  </a:cubicBezTo>
                  <a:cubicBezTo>
                    <a:pt x="13082" y="11617"/>
                    <a:pt x="12902" y="11406"/>
                    <a:pt x="12556" y="11351"/>
                  </a:cubicBezTo>
                  <a:cubicBezTo>
                    <a:pt x="9914" y="10940"/>
                    <a:pt x="8590" y="10755"/>
                    <a:pt x="5939" y="10430"/>
                  </a:cubicBezTo>
                  <a:cubicBezTo>
                    <a:pt x="6220" y="8042"/>
                    <a:pt x="6360" y="6848"/>
                    <a:pt x="6641" y="4459"/>
                  </a:cubicBezTo>
                  <a:cubicBezTo>
                    <a:pt x="10207" y="4898"/>
                    <a:pt x="11988" y="5155"/>
                    <a:pt x="15539" y="5744"/>
                  </a:cubicBezTo>
                  <a:cubicBezTo>
                    <a:pt x="15601" y="5755"/>
                    <a:pt x="15658" y="5760"/>
                    <a:pt x="15710" y="5760"/>
                  </a:cubicBezTo>
                  <a:cubicBezTo>
                    <a:pt x="16014" y="5760"/>
                    <a:pt x="16148" y="5589"/>
                    <a:pt x="16189" y="5336"/>
                  </a:cubicBezTo>
                  <a:cubicBezTo>
                    <a:pt x="16380" y="4149"/>
                    <a:pt x="16476" y="3556"/>
                    <a:pt x="16669" y="2368"/>
                  </a:cubicBezTo>
                  <a:cubicBezTo>
                    <a:pt x="16716" y="2072"/>
                    <a:pt x="16601" y="1868"/>
                    <a:pt x="16167" y="1797"/>
                  </a:cubicBezTo>
                  <a:cubicBezTo>
                    <a:pt x="11720" y="1107"/>
                    <a:pt x="7288" y="513"/>
                    <a:pt x="2819" y="5"/>
                  </a:cubicBezTo>
                  <a:cubicBezTo>
                    <a:pt x="2790" y="2"/>
                    <a:pt x="2762" y="1"/>
                    <a:pt x="2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4704650" y="3505325"/>
              <a:ext cx="465475" cy="660175"/>
            </a:xfrm>
            <a:custGeom>
              <a:rect b="b" l="l" r="r" t="t"/>
              <a:pathLst>
                <a:path extrusionOk="0" h="26407" w="18619">
                  <a:moveTo>
                    <a:pt x="8349" y="4777"/>
                  </a:moveTo>
                  <a:cubicBezTo>
                    <a:pt x="9747" y="5075"/>
                    <a:pt x="10445" y="5230"/>
                    <a:pt x="11839" y="5552"/>
                  </a:cubicBezTo>
                  <a:cubicBezTo>
                    <a:pt x="12754" y="5763"/>
                    <a:pt x="13153" y="6292"/>
                    <a:pt x="12979" y="7053"/>
                  </a:cubicBezTo>
                  <a:cubicBezTo>
                    <a:pt x="12478" y="9254"/>
                    <a:pt x="12227" y="10356"/>
                    <a:pt x="11726" y="12558"/>
                  </a:cubicBezTo>
                  <a:cubicBezTo>
                    <a:pt x="11589" y="13163"/>
                    <a:pt x="11202" y="13474"/>
                    <a:pt x="10606" y="13474"/>
                  </a:cubicBezTo>
                  <a:cubicBezTo>
                    <a:pt x="10452" y="13474"/>
                    <a:pt x="10284" y="13453"/>
                    <a:pt x="10103" y="13412"/>
                  </a:cubicBezTo>
                  <a:cubicBezTo>
                    <a:pt x="8759" y="13101"/>
                    <a:pt x="8087" y="12952"/>
                    <a:pt x="6740" y="12665"/>
                  </a:cubicBezTo>
                  <a:lnTo>
                    <a:pt x="8349" y="4777"/>
                  </a:lnTo>
                  <a:close/>
                  <a:moveTo>
                    <a:pt x="4649" y="1"/>
                  </a:moveTo>
                  <a:cubicBezTo>
                    <a:pt x="4384" y="1"/>
                    <a:pt x="4206" y="137"/>
                    <a:pt x="4161" y="382"/>
                  </a:cubicBezTo>
                  <a:lnTo>
                    <a:pt x="54" y="23086"/>
                  </a:lnTo>
                  <a:cubicBezTo>
                    <a:pt x="1" y="23382"/>
                    <a:pt x="161" y="23595"/>
                    <a:pt x="484" y="23658"/>
                  </a:cubicBezTo>
                  <a:cubicBezTo>
                    <a:pt x="1823" y="23915"/>
                    <a:pt x="2492" y="24049"/>
                    <a:pt x="3827" y="24330"/>
                  </a:cubicBezTo>
                  <a:cubicBezTo>
                    <a:pt x="3881" y="24341"/>
                    <a:pt x="3933" y="24347"/>
                    <a:pt x="3982" y="24347"/>
                  </a:cubicBezTo>
                  <a:cubicBezTo>
                    <a:pt x="4221" y="24347"/>
                    <a:pt x="4386" y="24212"/>
                    <a:pt x="4436" y="23967"/>
                  </a:cubicBezTo>
                  <a:cubicBezTo>
                    <a:pt x="5041" y="21001"/>
                    <a:pt x="5344" y="19517"/>
                    <a:pt x="5949" y="16551"/>
                  </a:cubicBezTo>
                  <a:cubicBezTo>
                    <a:pt x="6870" y="16747"/>
                    <a:pt x="7330" y="16848"/>
                    <a:pt x="8250" y="17055"/>
                  </a:cubicBezTo>
                  <a:cubicBezTo>
                    <a:pt x="8499" y="20239"/>
                    <a:pt x="8607" y="21830"/>
                    <a:pt x="8791" y="25009"/>
                  </a:cubicBezTo>
                  <a:cubicBezTo>
                    <a:pt x="8795" y="25287"/>
                    <a:pt x="8921" y="25472"/>
                    <a:pt x="9241" y="25549"/>
                  </a:cubicBezTo>
                  <a:cubicBezTo>
                    <a:pt x="10571" y="25868"/>
                    <a:pt x="11234" y="26035"/>
                    <a:pt x="12560" y="26378"/>
                  </a:cubicBezTo>
                  <a:cubicBezTo>
                    <a:pt x="12632" y="26397"/>
                    <a:pt x="12700" y="26406"/>
                    <a:pt x="12762" y="26406"/>
                  </a:cubicBezTo>
                  <a:cubicBezTo>
                    <a:pt x="12997" y="26406"/>
                    <a:pt x="13143" y="26266"/>
                    <a:pt x="13137" y="25969"/>
                  </a:cubicBezTo>
                  <a:cubicBezTo>
                    <a:pt x="13020" y="22686"/>
                    <a:pt x="12944" y="21043"/>
                    <a:pt x="12757" y="17754"/>
                  </a:cubicBezTo>
                  <a:cubicBezTo>
                    <a:pt x="14499" y="17538"/>
                    <a:pt x="15656" y="16481"/>
                    <a:pt x="16146" y="14530"/>
                  </a:cubicBezTo>
                  <a:cubicBezTo>
                    <a:pt x="16859" y="11688"/>
                    <a:pt x="17217" y="10267"/>
                    <a:pt x="17931" y="7424"/>
                  </a:cubicBezTo>
                  <a:cubicBezTo>
                    <a:pt x="18618" y="4687"/>
                    <a:pt x="17205" y="2744"/>
                    <a:pt x="13840" y="1948"/>
                  </a:cubicBezTo>
                  <a:cubicBezTo>
                    <a:pt x="10246" y="1098"/>
                    <a:pt x="8441" y="712"/>
                    <a:pt x="4823" y="18"/>
                  </a:cubicBezTo>
                  <a:cubicBezTo>
                    <a:pt x="4762" y="6"/>
                    <a:pt x="4704" y="1"/>
                    <a:pt x="46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3501475" y="1350475"/>
              <a:ext cx="631225" cy="221550"/>
            </a:xfrm>
            <a:custGeom>
              <a:rect b="b" l="l" r="r" t="t"/>
              <a:pathLst>
                <a:path extrusionOk="0" h="8862" w="25249">
                  <a:moveTo>
                    <a:pt x="12618" y="0"/>
                  </a:moveTo>
                  <a:cubicBezTo>
                    <a:pt x="7746" y="0"/>
                    <a:pt x="3318" y="816"/>
                    <a:pt x="25" y="2147"/>
                  </a:cubicBezTo>
                  <a:cubicBezTo>
                    <a:pt x="0" y="2547"/>
                    <a:pt x="80" y="3528"/>
                    <a:pt x="1431" y="3653"/>
                  </a:cubicBezTo>
                  <a:lnTo>
                    <a:pt x="1431" y="8857"/>
                  </a:lnTo>
                  <a:cubicBezTo>
                    <a:pt x="4532" y="7833"/>
                    <a:pt x="8410" y="7225"/>
                    <a:pt x="12618" y="7225"/>
                  </a:cubicBezTo>
                  <a:cubicBezTo>
                    <a:pt x="16833" y="7225"/>
                    <a:pt x="20716" y="7835"/>
                    <a:pt x="23820" y="8861"/>
                  </a:cubicBezTo>
                  <a:lnTo>
                    <a:pt x="23820" y="3653"/>
                  </a:lnTo>
                  <a:cubicBezTo>
                    <a:pt x="25163" y="3528"/>
                    <a:pt x="25248" y="2556"/>
                    <a:pt x="25226" y="2152"/>
                  </a:cubicBezTo>
                  <a:cubicBezTo>
                    <a:pt x="21932" y="817"/>
                    <a:pt x="17497" y="0"/>
                    <a:pt x="12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3333275" y="872075"/>
              <a:ext cx="967575" cy="493650"/>
            </a:xfrm>
            <a:custGeom>
              <a:rect b="b" l="l" r="r" t="t"/>
              <a:pathLst>
                <a:path extrusionOk="0" h="19746" w="38703">
                  <a:moveTo>
                    <a:pt x="19352" y="0"/>
                  </a:moveTo>
                  <a:cubicBezTo>
                    <a:pt x="18801" y="4113"/>
                    <a:pt x="14241" y="5319"/>
                    <a:pt x="14241" y="5319"/>
                  </a:cubicBezTo>
                  <a:cubicBezTo>
                    <a:pt x="14241" y="5319"/>
                    <a:pt x="17360" y="6384"/>
                    <a:pt x="17736" y="11630"/>
                  </a:cubicBezTo>
                  <a:cubicBezTo>
                    <a:pt x="17929" y="14307"/>
                    <a:pt x="16981" y="16016"/>
                    <a:pt x="15609" y="16016"/>
                  </a:cubicBezTo>
                  <a:cubicBezTo>
                    <a:pt x="14238" y="16016"/>
                    <a:pt x="12997" y="15038"/>
                    <a:pt x="12723" y="13172"/>
                  </a:cubicBezTo>
                  <a:cubicBezTo>
                    <a:pt x="12363" y="10708"/>
                    <a:pt x="13761" y="8728"/>
                    <a:pt x="13761" y="8728"/>
                  </a:cubicBezTo>
                  <a:cubicBezTo>
                    <a:pt x="10597" y="7855"/>
                    <a:pt x="9297" y="3877"/>
                    <a:pt x="9297" y="3876"/>
                  </a:cubicBezTo>
                  <a:lnTo>
                    <a:pt x="9297" y="3876"/>
                  </a:lnTo>
                  <a:cubicBezTo>
                    <a:pt x="9812" y="8546"/>
                    <a:pt x="7327" y="10216"/>
                    <a:pt x="7327" y="10216"/>
                  </a:cubicBezTo>
                  <a:cubicBezTo>
                    <a:pt x="7327" y="10216"/>
                    <a:pt x="9143" y="10602"/>
                    <a:pt x="9940" y="12744"/>
                  </a:cubicBezTo>
                  <a:cubicBezTo>
                    <a:pt x="10791" y="15037"/>
                    <a:pt x="10248" y="16706"/>
                    <a:pt x="9083" y="17157"/>
                  </a:cubicBezTo>
                  <a:cubicBezTo>
                    <a:pt x="8860" y="17243"/>
                    <a:pt x="8610" y="17290"/>
                    <a:pt x="8348" y="17290"/>
                  </a:cubicBezTo>
                  <a:cubicBezTo>
                    <a:pt x="7390" y="17290"/>
                    <a:pt x="6286" y="16660"/>
                    <a:pt x="5869" y="15016"/>
                  </a:cubicBezTo>
                  <a:cubicBezTo>
                    <a:pt x="5414" y="13212"/>
                    <a:pt x="6384" y="11202"/>
                    <a:pt x="6384" y="11202"/>
                  </a:cubicBezTo>
                  <a:cubicBezTo>
                    <a:pt x="2315" y="9789"/>
                    <a:pt x="1" y="6661"/>
                    <a:pt x="1" y="6661"/>
                  </a:cubicBezTo>
                  <a:lnTo>
                    <a:pt x="1" y="6661"/>
                  </a:lnTo>
                  <a:lnTo>
                    <a:pt x="6819" y="19746"/>
                  </a:lnTo>
                  <a:cubicBezTo>
                    <a:pt x="10103" y="18428"/>
                    <a:pt x="14509" y="17620"/>
                    <a:pt x="19352" y="17618"/>
                  </a:cubicBezTo>
                  <a:cubicBezTo>
                    <a:pt x="24195" y="17620"/>
                    <a:pt x="28600" y="18428"/>
                    <a:pt x="31885" y="19746"/>
                  </a:cubicBezTo>
                  <a:lnTo>
                    <a:pt x="38702" y="6661"/>
                  </a:lnTo>
                  <a:lnTo>
                    <a:pt x="38702" y="6661"/>
                  </a:lnTo>
                  <a:cubicBezTo>
                    <a:pt x="38702" y="6661"/>
                    <a:pt x="36389" y="9788"/>
                    <a:pt x="32320" y="11202"/>
                  </a:cubicBezTo>
                  <a:cubicBezTo>
                    <a:pt x="32320" y="11202"/>
                    <a:pt x="33290" y="13211"/>
                    <a:pt x="32834" y="15015"/>
                  </a:cubicBezTo>
                  <a:cubicBezTo>
                    <a:pt x="32418" y="16660"/>
                    <a:pt x="31315" y="17289"/>
                    <a:pt x="30357" y="17289"/>
                  </a:cubicBezTo>
                  <a:cubicBezTo>
                    <a:pt x="30095" y="17289"/>
                    <a:pt x="29844" y="17242"/>
                    <a:pt x="29621" y="17156"/>
                  </a:cubicBezTo>
                  <a:cubicBezTo>
                    <a:pt x="28456" y="16706"/>
                    <a:pt x="27913" y="15036"/>
                    <a:pt x="28764" y="12743"/>
                  </a:cubicBezTo>
                  <a:cubicBezTo>
                    <a:pt x="29560" y="10601"/>
                    <a:pt x="31378" y="10215"/>
                    <a:pt x="31378" y="10215"/>
                  </a:cubicBezTo>
                  <a:cubicBezTo>
                    <a:pt x="31378" y="10215"/>
                    <a:pt x="28893" y="8545"/>
                    <a:pt x="29406" y="3876"/>
                  </a:cubicBezTo>
                  <a:lnTo>
                    <a:pt x="29406" y="3876"/>
                  </a:lnTo>
                  <a:cubicBezTo>
                    <a:pt x="29406" y="3877"/>
                    <a:pt x="28107" y="7853"/>
                    <a:pt x="24943" y="8728"/>
                  </a:cubicBezTo>
                  <a:cubicBezTo>
                    <a:pt x="24943" y="8728"/>
                    <a:pt x="26340" y="10708"/>
                    <a:pt x="25980" y="13172"/>
                  </a:cubicBezTo>
                  <a:cubicBezTo>
                    <a:pt x="25706" y="15038"/>
                    <a:pt x="24466" y="16016"/>
                    <a:pt x="23094" y="16016"/>
                  </a:cubicBezTo>
                  <a:cubicBezTo>
                    <a:pt x="21723" y="16016"/>
                    <a:pt x="20776" y="14307"/>
                    <a:pt x="20967" y="11630"/>
                  </a:cubicBezTo>
                  <a:cubicBezTo>
                    <a:pt x="21342" y="6384"/>
                    <a:pt x="24462" y="5319"/>
                    <a:pt x="24462" y="5319"/>
                  </a:cubicBezTo>
                  <a:cubicBezTo>
                    <a:pt x="24462" y="5319"/>
                    <a:pt x="19902" y="4113"/>
                    <a:pt x="19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3667400" y="1422050"/>
              <a:ext cx="58725" cy="56525"/>
            </a:xfrm>
            <a:custGeom>
              <a:rect b="b" l="l" r="r" t="t"/>
              <a:pathLst>
                <a:path extrusionOk="0" h="2261" w="2349">
                  <a:moveTo>
                    <a:pt x="1218" y="1"/>
                  </a:moveTo>
                  <a:cubicBezTo>
                    <a:pt x="761" y="1"/>
                    <a:pt x="350" y="277"/>
                    <a:pt x="175" y="698"/>
                  </a:cubicBezTo>
                  <a:cubicBezTo>
                    <a:pt x="0" y="1121"/>
                    <a:pt x="97" y="1606"/>
                    <a:pt x="420" y="1930"/>
                  </a:cubicBezTo>
                  <a:cubicBezTo>
                    <a:pt x="636" y="2146"/>
                    <a:pt x="925" y="2261"/>
                    <a:pt x="1219" y="2261"/>
                  </a:cubicBezTo>
                  <a:cubicBezTo>
                    <a:pt x="1365" y="2261"/>
                    <a:pt x="1511" y="2233"/>
                    <a:pt x="1651" y="2175"/>
                  </a:cubicBezTo>
                  <a:cubicBezTo>
                    <a:pt x="2073" y="2000"/>
                    <a:pt x="2349" y="1587"/>
                    <a:pt x="2349" y="1131"/>
                  </a:cubicBezTo>
                  <a:cubicBezTo>
                    <a:pt x="2349" y="507"/>
                    <a:pt x="1843" y="1"/>
                    <a:pt x="1218" y="1"/>
                  </a:cubicBez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3590550" y="1436900"/>
              <a:ext cx="47925" cy="47925"/>
            </a:xfrm>
            <a:custGeom>
              <a:rect b="b" l="l" r="r" t="t"/>
              <a:pathLst>
                <a:path extrusionOk="0" h="1917" w="1917">
                  <a:moveTo>
                    <a:pt x="958" y="1"/>
                  </a:moveTo>
                  <a:cubicBezTo>
                    <a:pt x="430" y="1"/>
                    <a:pt x="0" y="429"/>
                    <a:pt x="0" y="959"/>
                  </a:cubicBezTo>
                  <a:cubicBezTo>
                    <a:pt x="0" y="1487"/>
                    <a:pt x="430" y="1917"/>
                    <a:pt x="958" y="1917"/>
                  </a:cubicBezTo>
                  <a:cubicBezTo>
                    <a:pt x="1488" y="1917"/>
                    <a:pt x="1916" y="1487"/>
                    <a:pt x="1916" y="959"/>
                  </a:cubicBezTo>
                  <a:cubicBezTo>
                    <a:pt x="1916" y="429"/>
                    <a:pt x="1488" y="1"/>
                    <a:pt x="958" y="1"/>
                  </a:cubicBez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3908050" y="1422050"/>
              <a:ext cx="58725" cy="56525"/>
            </a:xfrm>
            <a:custGeom>
              <a:rect b="b" l="l" r="r" t="t"/>
              <a:pathLst>
                <a:path extrusionOk="0" h="2261" w="2349">
                  <a:moveTo>
                    <a:pt x="1130" y="1"/>
                  </a:moveTo>
                  <a:cubicBezTo>
                    <a:pt x="506" y="1"/>
                    <a:pt x="1" y="507"/>
                    <a:pt x="1" y="1131"/>
                  </a:cubicBezTo>
                  <a:cubicBezTo>
                    <a:pt x="1" y="1587"/>
                    <a:pt x="276" y="1999"/>
                    <a:pt x="698" y="2175"/>
                  </a:cubicBezTo>
                  <a:cubicBezTo>
                    <a:pt x="838" y="2232"/>
                    <a:pt x="984" y="2261"/>
                    <a:pt x="1129" y="2261"/>
                  </a:cubicBezTo>
                  <a:cubicBezTo>
                    <a:pt x="1424" y="2261"/>
                    <a:pt x="1713" y="2146"/>
                    <a:pt x="1929" y="1929"/>
                  </a:cubicBezTo>
                  <a:cubicBezTo>
                    <a:pt x="2252" y="1606"/>
                    <a:pt x="2348" y="1120"/>
                    <a:pt x="2173" y="698"/>
                  </a:cubicBezTo>
                  <a:cubicBezTo>
                    <a:pt x="1999" y="277"/>
                    <a:pt x="1587" y="1"/>
                    <a:pt x="1130" y="1"/>
                  </a:cubicBez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3995700" y="1436900"/>
              <a:ext cx="47900" cy="47925"/>
            </a:xfrm>
            <a:custGeom>
              <a:rect b="b" l="l" r="r" t="t"/>
              <a:pathLst>
                <a:path extrusionOk="0" h="1917" w="1916">
                  <a:moveTo>
                    <a:pt x="958" y="1"/>
                  </a:moveTo>
                  <a:cubicBezTo>
                    <a:pt x="430" y="1"/>
                    <a:pt x="0" y="429"/>
                    <a:pt x="0" y="959"/>
                  </a:cubicBezTo>
                  <a:cubicBezTo>
                    <a:pt x="0" y="1487"/>
                    <a:pt x="430" y="1917"/>
                    <a:pt x="958" y="1917"/>
                  </a:cubicBezTo>
                  <a:cubicBezTo>
                    <a:pt x="1488" y="1917"/>
                    <a:pt x="1916" y="1487"/>
                    <a:pt x="1916" y="959"/>
                  </a:cubicBezTo>
                  <a:cubicBezTo>
                    <a:pt x="1916" y="429"/>
                    <a:pt x="1488" y="1"/>
                    <a:pt x="958" y="1"/>
                  </a:cubicBez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3764200" y="1395425"/>
              <a:ext cx="105750" cy="105725"/>
            </a:xfrm>
            <a:custGeom>
              <a:rect b="b" l="l" r="r" t="t"/>
              <a:pathLst>
                <a:path extrusionOk="0" h="4229" w="4230">
                  <a:moveTo>
                    <a:pt x="2116" y="0"/>
                  </a:moveTo>
                  <a:lnTo>
                    <a:pt x="1" y="2115"/>
                  </a:lnTo>
                  <a:lnTo>
                    <a:pt x="2116" y="4229"/>
                  </a:lnTo>
                  <a:lnTo>
                    <a:pt x="4229" y="2115"/>
                  </a:lnTo>
                  <a:lnTo>
                    <a:pt x="2116" y="0"/>
                  </a:lnTo>
                  <a:close/>
                </a:path>
              </a:pathLst>
            </a:custGeom>
            <a:solidFill>
              <a:srgbClr val="00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3314175" y="1018975"/>
              <a:ext cx="48175" cy="48200"/>
            </a:xfrm>
            <a:custGeom>
              <a:rect b="b" l="l" r="r" t="t"/>
              <a:pathLst>
                <a:path extrusionOk="0" h="1928" w="1927">
                  <a:moveTo>
                    <a:pt x="964" y="0"/>
                  </a:moveTo>
                  <a:cubicBezTo>
                    <a:pt x="431" y="0"/>
                    <a:pt x="1" y="432"/>
                    <a:pt x="1" y="964"/>
                  </a:cubicBezTo>
                  <a:cubicBezTo>
                    <a:pt x="1" y="1496"/>
                    <a:pt x="431" y="1927"/>
                    <a:pt x="964" y="1927"/>
                  </a:cubicBezTo>
                  <a:cubicBezTo>
                    <a:pt x="1496" y="1927"/>
                    <a:pt x="1926" y="1496"/>
                    <a:pt x="1926" y="964"/>
                  </a:cubicBezTo>
                  <a:cubicBezTo>
                    <a:pt x="1926" y="432"/>
                    <a:pt x="1496" y="0"/>
                    <a:pt x="9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3539125" y="945500"/>
              <a:ext cx="50075" cy="48200"/>
            </a:xfrm>
            <a:custGeom>
              <a:rect b="b" l="l" r="r" t="t"/>
              <a:pathLst>
                <a:path extrusionOk="0" h="1928" w="2003">
                  <a:moveTo>
                    <a:pt x="1040" y="0"/>
                  </a:moveTo>
                  <a:cubicBezTo>
                    <a:pt x="650" y="0"/>
                    <a:pt x="299" y="235"/>
                    <a:pt x="150" y="595"/>
                  </a:cubicBezTo>
                  <a:cubicBezTo>
                    <a:pt x="0" y="955"/>
                    <a:pt x="83" y="1370"/>
                    <a:pt x="359" y="1645"/>
                  </a:cubicBezTo>
                  <a:cubicBezTo>
                    <a:pt x="543" y="1829"/>
                    <a:pt x="789" y="1927"/>
                    <a:pt x="1040" y="1927"/>
                  </a:cubicBezTo>
                  <a:cubicBezTo>
                    <a:pt x="1164" y="1927"/>
                    <a:pt x="1289" y="1903"/>
                    <a:pt x="1408" y="1854"/>
                  </a:cubicBezTo>
                  <a:cubicBezTo>
                    <a:pt x="1768" y="1705"/>
                    <a:pt x="2003" y="1353"/>
                    <a:pt x="2003" y="964"/>
                  </a:cubicBezTo>
                  <a:cubicBezTo>
                    <a:pt x="2003" y="432"/>
                    <a:pt x="1571" y="0"/>
                    <a:pt x="10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4271825" y="1018975"/>
              <a:ext cx="48150" cy="48200"/>
            </a:xfrm>
            <a:custGeom>
              <a:rect b="b" l="l" r="r" t="t"/>
              <a:pathLst>
                <a:path extrusionOk="0" h="1928" w="1926">
                  <a:moveTo>
                    <a:pt x="963" y="0"/>
                  </a:moveTo>
                  <a:cubicBezTo>
                    <a:pt x="432" y="0"/>
                    <a:pt x="0" y="432"/>
                    <a:pt x="0" y="964"/>
                  </a:cubicBezTo>
                  <a:cubicBezTo>
                    <a:pt x="0" y="1496"/>
                    <a:pt x="432" y="1927"/>
                    <a:pt x="963" y="1927"/>
                  </a:cubicBezTo>
                  <a:cubicBezTo>
                    <a:pt x="1495" y="1927"/>
                    <a:pt x="1926" y="1496"/>
                    <a:pt x="1926" y="964"/>
                  </a:cubicBezTo>
                  <a:cubicBezTo>
                    <a:pt x="1926" y="432"/>
                    <a:pt x="1495" y="0"/>
                    <a:pt x="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4044950" y="945500"/>
              <a:ext cx="50075" cy="48200"/>
            </a:xfrm>
            <a:custGeom>
              <a:rect b="b" l="l" r="r" t="t"/>
              <a:pathLst>
                <a:path extrusionOk="0" h="1928" w="2003">
                  <a:moveTo>
                    <a:pt x="964" y="0"/>
                  </a:moveTo>
                  <a:cubicBezTo>
                    <a:pt x="432" y="0"/>
                    <a:pt x="0" y="432"/>
                    <a:pt x="0" y="964"/>
                  </a:cubicBezTo>
                  <a:cubicBezTo>
                    <a:pt x="0" y="1353"/>
                    <a:pt x="235" y="1705"/>
                    <a:pt x="596" y="1854"/>
                  </a:cubicBezTo>
                  <a:cubicBezTo>
                    <a:pt x="715" y="1903"/>
                    <a:pt x="840" y="1927"/>
                    <a:pt x="964" y="1927"/>
                  </a:cubicBezTo>
                  <a:cubicBezTo>
                    <a:pt x="1214" y="1927"/>
                    <a:pt x="1461" y="1829"/>
                    <a:pt x="1645" y="1645"/>
                  </a:cubicBezTo>
                  <a:cubicBezTo>
                    <a:pt x="1921" y="1370"/>
                    <a:pt x="2003" y="955"/>
                    <a:pt x="1854" y="595"/>
                  </a:cubicBezTo>
                  <a:cubicBezTo>
                    <a:pt x="1705" y="235"/>
                    <a:pt x="1353" y="0"/>
                    <a:pt x="9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3782950" y="837950"/>
              <a:ext cx="68275" cy="68275"/>
            </a:xfrm>
            <a:custGeom>
              <a:rect b="b" l="l" r="r" t="t"/>
              <a:pathLst>
                <a:path extrusionOk="0" h="2731" w="2731">
                  <a:moveTo>
                    <a:pt x="1366" y="0"/>
                  </a:moveTo>
                  <a:cubicBezTo>
                    <a:pt x="611" y="0"/>
                    <a:pt x="1" y="611"/>
                    <a:pt x="1" y="1365"/>
                  </a:cubicBezTo>
                  <a:cubicBezTo>
                    <a:pt x="1" y="2120"/>
                    <a:pt x="611" y="2730"/>
                    <a:pt x="1366" y="2730"/>
                  </a:cubicBezTo>
                  <a:cubicBezTo>
                    <a:pt x="2119" y="2730"/>
                    <a:pt x="2731" y="2120"/>
                    <a:pt x="2731" y="1365"/>
                  </a:cubicBezTo>
                  <a:cubicBezTo>
                    <a:pt x="2731" y="611"/>
                    <a:pt x="2119" y="0"/>
                    <a:pt x="1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3481825" y="4582475"/>
              <a:ext cx="131525" cy="194050"/>
            </a:xfrm>
            <a:custGeom>
              <a:rect b="b" l="l" r="r" t="t"/>
              <a:pathLst>
                <a:path extrusionOk="0" h="7762" w="5261">
                  <a:moveTo>
                    <a:pt x="1779" y="0"/>
                  </a:moveTo>
                  <a:cubicBezTo>
                    <a:pt x="485" y="0"/>
                    <a:pt x="1" y="592"/>
                    <a:pt x="1" y="1499"/>
                  </a:cubicBezTo>
                  <a:lnTo>
                    <a:pt x="1" y="6261"/>
                  </a:lnTo>
                  <a:cubicBezTo>
                    <a:pt x="1" y="7168"/>
                    <a:pt x="485" y="7761"/>
                    <a:pt x="1779" y="7761"/>
                  </a:cubicBezTo>
                  <a:lnTo>
                    <a:pt x="3483" y="7761"/>
                  </a:lnTo>
                  <a:cubicBezTo>
                    <a:pt x="4777" y="7761"/>
                    <a:pt x="5261" y="7168"/>
                    <a:pt x="5261" y="6261"/>
                  </a:cubicBezTo>
                  <a:lnTo>
                    <a:pt x="5261" y="4908"/>
                  </a:lnTo>
                  <a:lnTo>
                    <a:pt x="3145" y="4908"/>
                  </a:lnTo>
                  <a:lnTo>
                    <a:pt x="3145" y="6105"/>
                  </a:lnTo>
                  <a:cubicBezTo>
                    <a:pt x="3145" y="6286"/>
                    <a:pt x="3048" y="6370"/>
                    <a:pt x="2843" y="6370"/>
                  </a:cubicBezTo>
                  <a:lnTo>
                    <a:pt x="2419" y="6370"/>
                  </a:lnTo>
                  <a:cubicBezTo>
                    <a:pt x="2214" y="6370"/>
                    <a:pt x="2117" y="6286"/>
                    <a:pt x="2117" y="6105"/>
                  </a:cubicBezTo>
                  <a:lnTo>
                    <a:pt x="2117" y="1656"/>
                  </a:lnTo>
                  <a:cubicBezTo>
                    <a:pt x="2117" y="1474"/>
                    <a:pt x="2214" y="1390"/>
                    <a:pt x="2419" y="1390"/>
                  </a:cubicBezTo>
                  <a:lnTo>
                    <a:pt x="2842" y="1390"/>
                  </a:lnTo>
                  <a:cubicBezTo>
                    <a:pt x="3047" y="1390"/>
                    <a:pt x="3145" y="1474"/>
                    <a:pt x="3145" y="1656"/>
                  </a:cubicBezTo>
                  <a:lnTo>
                    <a:pt x="3145" y="2901"/>
                  </a:lnTo>
                  <a:lnTo>
                    <a:pt x="5260" y="2901"/>
                  </a:lnTo>
                  <a:lnTo>
                    <a:pt x="5260" y="1499"/>
                  </a:lnTo>
                  <a:cubicBezTo>
                    <a:pt x="5260" y="592"/>
                    <a:pt x="4776"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3667350" y="4582450"/>
              <a:ext cx="113050" cy="194075"/>
            </a:xfrm>
            <a:custGeom>
              <a:rect b="b" l="l" r="r" t="t"/>
              <a:pathLst>
                <a:path extrusionOk="0" h="7763" w="4522">
                  <a:moveTo>
                    <a:pt x="0" y="0"/>
                  </a:moveTo>
                  <a:lnTo>
                    <a:pt x="0" y="7762"/>
                  </a:lnTo>
                  <a:lnTo>
                    <a:pt x="4521" y="7762"/>
                  </a:lnTo>
                  <a:lnTo>
                    <a:pt x="4521" y="6250"/>
                  </a:lnTo>
                  <a:lnTo>
                    <a:pt x="2116" y="6250"/>
                  </a:lnTo>
                  <a:lnTo>
                    <a:pt x="21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3826875" y="4582450"/>
              <a:ext cx="133600" cy="194075"/>
            </a:xfrm>
            <a:custGeom>
              <a:rect b="b" l="l" r="r" t="t"/>
              <a:pathLst>
                <a:path extrusionOk="0" h="7763" w="5344">
                  <a:moveTo>
                    <a:pt x="0" y="0"/>
                  </a:moveTo>
                  <a:lnTo>
                    <a:pt x="0" y="6262"/>
                  </a:lnTo>
                  <a:cubicBezTo>
                    <a:pt x="0" y="7169"/>
                    <a:pt x="484" y="7762"/>
                    <a:pt x="1777" y="7762"/>
                  </a:cubicBezTo>
                  <a:lnTo>
                    <a:pt x="3567" y="7762"/>
                  </a:lnTo>
                  <a:cubicBezTo>
                    <a:pt x="4860" y="7762"/>
                    <a:pt x="5344" y="7169"/>
                    <a:pt x="5344" y="6262"/>
                  </a:cubicBezTo>
                  <a:lnTo>
                    <a:pt x="5344" y="0"/>
                  </a:lnTo>
                  <a:lnTo>
                    <a:pt x="3228" y="0"/>
                  </a:lnTo>
                  <a:lnTo>
                    <a:pt x="3228" y="5984"/>
                  </a:lnTo>
                  <a:cubicBezTo>
                    <a:pt x="3228" y="6166"/>
                    <a:pt x="3131" y="6250"/>
                    <a:pt x="2926" y="6250"/>
                  </a:cubicBezTo>
                  <a:lnTo>
                    <a:pt x="2418" y="6250"/>
                  </a:lnTo>
                  <a:cubicBezTo>
                    <a:pt x="2213" y="6250"/>
                    <a:pt x="2116" y="6166"/>
                    <a:pt x="2116" y="5984"/>
                  </a:cubicBezTo>
                  <a:lnTo>
                    <a:pt x="21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4019025" y="4582450"/>
              <a:ext cx="133300" cy="194075"/>
            </a:xfrm>
            <a:custGeom>
              <a:rect b="b" l="l" r="r" t="t"/>
              <a:pathLst>
                <a:path extrusionOk="0" h="7763" w="5332">
                  <a:moveTo>
                    <a:pt x="2950" y="1391"/>
                  </a:moveTo>
                  <a:cubicBezTo>
                    <a:pt x="3156" y="1391"/>
                    <a:pt x="3252" y="1475"/>
                    <a:pt x="3252" y="1657"/>
                  </a:cubicBezTo>
                  <a:lnTo>
                    <a:pt x="3252" y="2914"/>
                  </a:lnTo>
                  <a:cubicBezTo>
                    <a:pt x="3252" y="3095"/>
                    <a:pt x="3156" y="3180"/>
                    <a:pt x="2950" y="3180"/>
                  </a:cubicBezTo>
                  <a:lnTo>
                    <a:pt x="2080" y="3180"/>
                  </a:lnTo>
                  <a:lnTo>
                    <a:pt x="2080" y="1391"/>
                  </a:lnTo>
                  <a:close/>
                  <a:moveTo>
                    <a:pt x="2950" y="4570"/>
                  </a:moveTo>
                  <a:cubicBezTo>
                    <a:pt x="3156" y="4570"/>
                    <a:pt x="3252" y="4655"/>
                    <a:pt x="3252" y="4836"/>
                  </a:cubicBezTo>
                  <a:lnTo>
                    <a:pt x="3252" y="6106"/>
                  </a:lnTo>
                  <a:cubicBezTo>
                    <a:pt x="3252" y="6287"/>
                    <a:pt x="3156" y="6371"/>
                    <a:pt x="2950" y="6371"/>
                  </a:cubicBezTo>
                  <a:lnTo>
                    <a:pt x="2080" y="6371"/>
                  </a:lnTo>
                  <a:lnTo>
                    <a:pt x="2080" y="4570"/>
                  </a:lnTo>
                  <a:close/>
                  <a:moveTo>
                    <a:pt x="1" y="0"/>
                  </a:moveTo>
                  <a:lnTo>
                    <a:pt x="1" y="7762"/>
                  </a:lnTo>
                  <a:lnTo>
                    <a:pt x="3555" y="7762"/>
                  </a:lnTo>
                  <a:cubicBezTo>
                    <a:pt x="4848" y="7762"/>
                    <a:pt x="5332" y="7169"/>
                    <a:pt x="5332" y="6262"/>
                  </a:cubicBezTo>
                  <a:lnTo>
                    <a:pt x="5332" y="5102"/>
                  </a:lnTo>
                  <a:cubicBezTo>
                    <a:pt x="5332" y="4486"/>
                    <a:pt x="5223" y="4062"/>
                    <a:pt x="4752" y="3857"/>
                  </a:cubicBezTo>
                  <a:cubicBezTo>
                    <a:pt x="5223" y="3604"/>
                    <a:pt x="5332" y="3120"/>
                    <a:pt x="5332" y="2491"/>
                  </a:cubicBezTo>
                  <a:lnTo>
                    <a:pt x="5332" y="1500"/>
                  </a:lnTo>
                  <a:cubicBezTo>
                    <a:pt x="5332" y="593"/>
                    <a:pt x="4848" y="0"/>
                    <a:pt x="3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ccount Functionalities</a:t>
            </a:r>
            <a:endParaRPr/>
          </a:p>
        </p:txBody>
      </p:sp>
      <p:pic>
        <p:nvPicPr>
          <p:cNvPr id="296" name="Google Shape;296;p34"/>
          <p:cNvPicPr preferRelativeResize="0"/>
          <p:nvPr/>
        </p:nvPicPr>
        <p:blipFill>
          <a:blip r:embed="rId3">
            <a:alphaModFix/>
          </a:blip>
          <a:stretch>
            <a:fillRect/>
          </a:stretch>
        </p:blipFill>
        <p:spPr>
          <a:xfrm>
            <a:off x="5888325" y="1865300"/>
            <a:ext cx="2521545" cy="1968775"/>
          </a:xfrm>
          <a:prstGeom prst="rect">
            <a:avLst/>
          </a:prstGeom>
          <a:noFill/>
          <a:ln>
            <a:noFill/>
          </a:ln>
        </p:spPr>
      </p:pic>
      <p:pic>
        <p:nvPicPr>
          <p:cNvPr id="297" name="Google Shape;297;p34"/>
          <p:cNvPicPr preferRelativeResize="0"/>
          <p:nvPr/>
        </p:nvPicPr>
        <p:blipFill>
          <a:blip r:embed="rId4">
            <a:alphaModFix/>
          </a:blip>
          <a:stretch>
            <a:fillRect/>
          </a:stretch>
        </p:blipFill>
        <p:spPr>
          <a:xfrm>
            <a:off x="589250" y="1675375"/>
            <a:ext cx="1910275" cy="2348626"/>
          </a:xfrm>
          <a:prstGeom prst="rect">
            <a:avLst/>
          </a:prstGeom>
          <a:noFill/>
          <a:ln>
            <a:noFill/>
          </a:ln>
        </p:spPr>
      </p:pic>
      <p:pic>
        <p:nvPicPr>
          <p:cNvPr id="298" name="Google Shape;298;p34"/>
          <p:cNvPicPr preferRelativeResize="0"/>
          <p:nvPr/>
        </p:nvPicPr>
        <p:blipFill>
          <a:blip r:embed="rId5">
            <a:alphaModFix/>
          </a:blip>
          <a:stretch>
            <a:fillRect/>
          </a:stretch>
        </p:blipFill>
        <p:spPr>
          <a:xfrm>
            <a:off x="3125925" y="1865300"/>
            <a:ext cx="2334149" cy="19687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a:t>
            </a:r>
            <a:r>
              <a:rPr lang="en"/>
              <a:t>Functionalities</a:t>
            </a:r>
            <a:endParaRPr/>
          </a:p>
        </p:txBody>
      </p:sp>
      <p:pic>
        <p:nvPicPr>
          <p:cNvPr id="304" name="Google Shape;304;p35"/>
          <p:cNvPicPr preferRelativeResize="0"/>
          <p:nvPr/>
        </p:nvPicPr>
        <p:blipFill>
          <a:blip r:embed="rId3">
            <a:alphaModFix/>
          </a:blip>
          <a:stretch>
            <a:fillRect/>
          </a:stretch>
        </p:blipFill>
        <p:spPr>
          <a:xfrm>
            <a:off x="784713" y="1174275"/>
            <a:ext cx="3372403" cy="1702898"/>
          </a:xfrm>
          <a:prstGeom prst="rect">
            <a:avLst/>
          </a:prstGeom>
          <a:noFill/>
          <a:ln>
            <a:noFill/>
          </a:ln>
        </p:spPr>
      </p:pic>
      <p:cxnSp>
        <p:nvCxnSpPr>
          <p:cNvPr id="305" name="Google Shape;305;p35"/>
          <p:cNvCxnSpPr>
            <a:stCxn id="304" idx="3"/>
          </p:cNvCxnSpPr>
          <p:nvPr/>
        </p:nvCxnSpPr>
        <p:spPr>
          <a:xfrm flipH="1" rot="10800000">
            <a:off x="4157116" y="2022124"/>
            <a:ext cx="922800" cy="3600"/>
          </a:xfrm>
          <a:prstGeom prst="straightConnector1">
            <a:avLst/>
          </a:prstGeom>
          <a:noFill/>
          <a:ln cap="flat" cmpd="sng" w="9525">
            <a:solidFill>
              <a:schemeClr val="dk2"/>
            </a:solidFill>
            <a:prstDash val="solid"/>
            <a:round/>
            <a:headEnd len="med" w="med" type="none"/>
            <a:tailEnd len="med" w="med" type="triangle"/>
          </a:ln>
        </p:spPr>
      </p:cxnSp>
      <p:pic>
        <p:nvPicPr>
          <p:cNvPr id="306" name="Google Shape;306;p35"/>
          <p:cNvPicPr preferRelativeResize="0"/>
          <p:nvPr/>
        </p:nvPicPr>
        <p:blipFill>
          <a:blip r:embed="rId4">
            <a:alphaModFix/>
          </a:blip>
          <a:stretch>
            <a:fillRect/>
          </a:stretch>
        </p:blipFill>
        <p:spPr>
          <a:xfrm>
            <a:off x="5079913" y="1197763"/>
            <a:ext cx="3279374" cy="1655926"/>
          </a:xfrm>
          <a:prstGeom prst="rect">
            <a:avLst/>
          </a:prstGeom>
          <a:noFill/>
          <a:ln>
            <a:noFill/>
          </a:ln>
        </p:spPr>
      </p:pic>
      <p:pic>
        <p:nvPicPr>
          <p:cNvPr id="307" name="Google Shape;307;p35"/>
          <p:cNvPicPr preferRelativeResize="0"/>
          <p:nvPr/>
        </p:nvPicPr>
        <p:blipFill>
          <a:blip r:embed="rId5">
            <a:alphaModFix/>
          </a:blip>
          <a:stretch>
            <a:fillRect/>
          </a:stretch>
        </p:blipFill>
        <p:spPr>
          <a:xfrm>
            <a:off x="3276199" y="2984525"/>
            <a:ext cx="3217743" cy="1855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Match </a:t>
            </a:r>
            <a:r>
              <a:rPr lang="en"/>
              <a:t>Creation</a:t>
            </a:r>
            <a:endParaRPr/>
          </a:p>
        </p:txBody>
      </p:sp>
      <p:pic>
        <p:nvPicPr>
          <p:cNvPr id="313" name="Google Shape;313;p36"/>
          <p:cNvPicPr preferRelativeResize="0"/>
          <p:nvPr/>
        </p:nvPicPr>
        <p:blipFill>
          <a:blip r:embed="rId3">
            <a:alphaModFix/>
          </a:blip>
          <a:stretch>
            <a:fillRect/>
          </a:stretch>
        </p:blipFill>
        <p:spPr>
          <a:xfrm>
            <a:off x="2645325" y="1118825"/>
            <a:ext cx="3853350" cy="361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Recording Screen</a:t>
            </a:r>
            <a:endParaRPr/>
          </a:p>
        </p:txBody>
      </p:sp>
      <p:pic>
        <p:nvPicPr>
          <p:cNvPr descr="A PWA for recording statistics and generating reports for live soccer matches." id="319" name="Google Shape;319;p37" title="Measure What Matters">
            <a:hlinkClick r:id="rId3"/>
          </p:cNvPr>
          <p:cNvPicPr preferRelativeResize="0"/>
          <p:nvPr/>
        </p:nvPicPr>
        <p:blipFill>
          <a:blip r:embed="rId4">
            <a:alphaModFix/>
          </a:blip>
          <a:stretch>
            <a:fillRect/>
          </a:stretch>
        </p:blipFill>
        <p:spPr>
          <a:xfrm>
            <a:off x="3011900" y="619550"/>
            <a:ext cx="5559350" cy="4169500"/>
          </a:xfrm>
          <a:prstGeom prst="rect">
            <a:avLst/>
          </a:prstGeom>
          <a:noFill/>
          <a:ln>
            <a:noFill/>
          </a:ln>
          <a:effectLst>
            <a:outerShdw blurRad="57150" rotWithShape="0" algn="bl" dir="5400000" dist="19050">
              <a:srgbClr val="000000">
                <a:alpha val="50000"/>
              </a:srgbClr>
            </a:outerShdw>
          </a:effectLst>
        </p:spPr>
      </p:pic>
      <p:sp>
        <p:nvSpPr>
          <p:cNvPr id="320" name="Google Shape;320;p37"/>
          <p:cNvSpPr txBox="1"/>
          <p:nvPr/>
        </p:nvSpPr>
        <p:spPr>
          <a:xfrm>
            <a:off x="3651825" y="4727550"/>
            <a:ext cx="42795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estrial"/>
                <a:ea typeface="Questrial"/>
                <a:cs typeface="Questrial"/>
                <a:sym typeface="Questrial"/>
              </a:rPr>
              <a:t>https://www.youtube.com/watch?v=Z0JGxdxM1kk</a:t>
            </a:r>
            <a:endParaRPr>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Reports</a:t>
            </a:r>
            <a:endParaRPr>
              <a:solidFill>
                <a:srgbClr val="FFFFFF"/>
              </a:solidFill>
            </a:endParaRPr>
          </a:p>
        </p:txBody>
      </p:sp>
      <p:pic>
        <p:nvPicPr>
          <p:cNvPr id="326" name="Google Shape;326;p38"/>
          <p:cNvPicPr preferRelativeResize="0"/>
          <p:nvPr/>
        </p:nvPicPr>
        <p:blipFill>
          <a:blip r:embed="rId3">
            <a:alphaModFix/>
          </a:blip>
          <a:stretch>
            <a:fillRect/>
          </a:stretch>
        </p:blipFill>
        <p:spPr>
          <a:xfrm>
            <a:off x="644131" y="3154746"/>
            <a:ext cx="3475875" cy="1686078"/>
          </a:xfrm>
          <a:prstGeom prst="rect">
            <a:avLst/>
          </a:prstGeom>
          <a:noFill/>
          <a:ln>
            <a:noFill/>
          </a:ln>
          <a:effectLst>
            <a:outerShdw blurRad="57150" rotWithShape="0" algn="bl" dir="5400000" dist="19050">
              <a:srgbClr val="000000">
                <a:alpha val="50000"/>
              </a:srgbClr>
            </a:outerShdw>
          </a:effectLst>
        </p:spPr>
      </p:pic>
      <p:pic>
        <p:nvPicPr>
          <p:cNvPr id="327" name="Google Shape;327;p38"/>
          <p:cNvPicPr preferRelativeResize="0"/>
          <p:nvPr/>
        </p:nvPicPr>
        <p:blipFill rotWithShape="1">
          <a:blip r:embed="rId4">
            <a:alphaModFix/>
          </a:blip>
          <a:srcRect b="1224" l="0" r="0" t="0"/>
          <a:stretch/>
        </p:blipFill>
        <p:spPr>
          <a:xfrm>
            <a:off x="5222588" y="3185200"/>
            <a:ext cx="3498801" cy="1625175"/>
          </a:xfrm>
          <a:prstGeom prst="rect">
            <a:avLst/>
          </a:prstGeom>
          <a:noFill/>
          <a:ln>
            <a:noFill/>
          </a:ln>
          <a:effectLst>
            <a:outerShdw blurRad="57150" rotWithShape="0" algn="bl" dir="5400000" dist="19050">
              <a:srgbClr val="000000">
                <a:alpha val="50000"/>
              </a:srgbClr>
            </a:outerShdw>
          </a:effectLst>
        </p:spPr>
      </p:pic>
      <p:pic>
        <p:nvPicPr>
          <p:cNvPr id="328" name="Google Shape;328;p38"/>
          <p:cNvPicPr preferRelativeResize="0"/>
          <p:nvPr/>
        </p:nvPicPr>
        <p:blipFill>
          <a:blip r:embed="rId5">
            <a:alphaModFix/>
          </a:blip>
          <a:stretch>
            <a:fillRect/>
          </a:stretch>
        </p:blipFill>
        <p:spPr>
          <a:xfrm>
            <a:off x="5234050" y="224838"/>
            <a:ext cx="3475876" cy="1316221"/>
          </a:xfrm>
          <a:prstGeom prst="rect">
            <a:avLst/>
          </a:prstGeom>
          <a:noFill/>
          <a:ln>
            <a:noFill/>
          </a:ln>
          <a:effectLst>
            <a:outerShdw blurRad="57150" rotWithShape="0" algn="bl" dir="5400000" dist="19050">
              <a:srgbClr val="000000">
                <a:alpha val="50000"/>
              </a:srgbClr>
            </a:outerShdw>
          </a:effectLst>
        </p:spPr>
      </p:pic>
      <p:pic>
        <p:nvPicPr>
          <p:cNvPr id="329" name="Google Shape;329;p38"/>
          <p:cNvPicPr preferRelativeResize="0"/>
          <p:nvPr/>
        </p:nvPicPr>
        <p:blipFill rotWithShape="1">
          <a:blip r:embed="rId6">
            <a:alphaModFix/>
          </a:blip>
          <a:srcRect b="1762" l="0" r="665" t="2470"/>
          <a:stretch/>
        </p:blipFill>
        <p:spPr>
          <a:xfrm>
            <a:off x="5530038" y="1705025"/>
            <a:ext cx="2883925" cy="1316201"/>
          </a:xfrm>
          <a:prstGeom prst="rect">
            <a:avLst/>
          </a:prstGeom>
          <a:noFill/>
          <a:ln>
            <a:noFill/>
          </a:ln>
          <a:effectLst>
            <a:outerShdw blurRad="57150" rotWithShape="0" algn="bl" dir="5400000" dist="19050">
              <a:srgbClr val="000000">
                <a:alpha val="50000"/>
              </a:srgbClr>
            </a:outerShdw>
          </a:effectLst>
        </p:spPr>
      </p:pic>
      <p:pic>
        <p:nvPicPr>
          <p:cNvPr id="330" name="Google Shape;330;p38"/>
          <p:cNvPicPr preferRelativeResize="0"/>
          <p:nvPr/>
        </p:nvPicPr>
        <p:blipFill>
          <a:blip r:embed="rId7">
            <a:alphaModFix/>
          </a:blip>
          <a:stretch>
            <a:fillRect/>
          </a:stretch>
        </p:blipFill>
        <p:spPr>
          <a:xfrm>
            <a:off x="644125" y="1706361"/>
            <a:ext cx="3475875" cy="135393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9"/>
          <p:cNvPicPr preferRelativeResize="0"/>
          <p:nvPr/>
        </p:nvPicPr>
        <p:blipFill rotWithShape="1">
          <a:blip r:embed="rId3">
            <a:alphaModFix/>
          </a:blip>
          <a:srcRect b="75962" l="0" r="38435" t="0"/>
          <a:stretch/>
        </p:blipFill>
        <p:spPr>
          <a:xfrm>
            <a:off x="804875" y="1902563"/>
            <a:ext cx="2347700" cy="1629625"/>
          </a:xfrm>
          <a:prstGeom prst="rect">
            <a:avLst/>
          </a:prstGeom>
          <a:noFill/>
          <a:ln>
            <a:noFill/>
          </a:ln>
        </p:spPr>
      </p:pic>
      <p:sp>
        <p:nvSpPr>
          <p:cNvPr id="336" name="Google Shape;336;p39"/>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337" name="Google Shape;337;p39"/>
          <p:cNvSpPr txBox="1"/>
          <p:nvPr>
            <p:ph idx="1" type="subTitle"/>
          </p:nvPr>
        </p:nvSpPr>
        <p:spPr>
          <a:xfrm>
            <a:off x="5719152" y="1392650"/>
            <a:ext cx="2409900" cy="2320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Single-page application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Responsive design (from mobile to desktop)</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Progressive Web App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accent2"/>
                </a:solidFill>
              </a:rPr>
              <a:t>O</a:t>
            </a:r>
            <a:r>
              <a:rPr lang="en">
                <a:solidFill>
                  <a:schemeClr val="accent2"/>
                </a:solidFill>
              </a:rPr>
              <a:t>ffline functionality via caching </a:t>
            </a:r>
            <a:endParaRPr/>
          </a:p>
          <a:p>
            <a:pPr indent="0" lvl="0" marL="457200" rtl="0" algn="l">
              <a:spcBef>
                <a:spcPts val="0"/>
              </a:spcBef>
              <a:spcAft>
                <a:spcPts val="0"/>
              </a:spcAft>
              <a:buNone/>
            </a:pPr>
            <a:r>
              <a:t/>
            </a:r>
            <a:endParaRPr/>
          </a:p>
          <a:p>
            <a:pPr indent="-298450" lvl="0" marL="457200" rtl="0" algn="l">
              <a:spcBef>
                <a:spcPts val="0"/>
              </a:spcBef>
              <a:spcAft>
                <a:spcPts val="0"/>
              </a:spcAft>
              <a:buClr>
                <a:schemeClr val="accent2"/>
              </a:buClr>
              <a:buSzPts val="1100"/>
              <a:buChar char="●"/>
            </a:pPr>
            <a:r>
              <a:rPr lang="en">
                <a:solidFill>
                  <a:schemeClr val="accent2"/>
                </a:solidFill>
              </a:rPr>
              <a:t>Drag and drop</a:t>
            </a:r>
            <a:endParaRPr/>
          </a:p>
        </p:txBody>
      </p:sp>
      <p:sp>
        <p:nvSpPr>
          <p:cNvPr id="338" name="Google Shape;338;p39"/>
          <p:cNvSpPr/>
          <p:nvPr/>
        </p:nvSpPr>
        <p:spPr>
          <a:xfrm>
            <a:off x="3821700" y="1009550"/>
            <a:ext cx="245400" cy="3218700"/>
          </a:xfrm>
          <a:prstGeom prst="leftBrace">
            <a:avLst>
              <a:gd fmla="val 8333" name="adj1"/>
              <a:gd fmla="val 50000" name="adj2"/>
            </a:avLst>
          </a:prstGeom>
          <a:noFill/>
          <a:ln cap="flat" cmpd="sng" w="19050">
            <a:solidFill>
              <a:srgbClr val="0053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9"/>
          <p:cNvPicPr preferRelativeResize="0"/>
          <p:nvPr/>
        </p:nvPicPr>
        <p:blipFill>
          <a:blip r:embed="rId4">
            <a:alphaModFix/>
          </a:blip>
          <a:stretch>
            <a:fillRect/>
          </a:stretch>
        </p:blipFill>
        <p:spPr>
          <a:xfrm>
            <a:off x="4121225" y="932750"/>
            <a:ext cx="1323574" cy="760650"/>
          </a:xfrm>
          <a:prstGeom prst="rect">
            <a:avLst/>
          </a:prstGeom>
          <a:noFill/>
          <a:ln>
            <a:noFill/>
          </a:ln>
        </p:spPr>
      </p:pic>
      <p:pic>
        <p:nvPicPr>
          <p:cNvPr id="340" name="Google Shape;340;p39"/>
          <p:cNvPicPr preferRelativeResize="0"/>
          <p:nvPr/>
        </p:nvPicPr>
        <p:blipFill>
          <a:blip r:embed="rId5">
            <a:alphaModFix/>
          </a:blip>
          <a:stretch>
            <a:fillRect/>
          </a:stretch>
        </p:blipFill>
        <p:spPr>
          <a:xfrm>
            <a:off x="4121225" y="3560675"/>
            <a:ext cx="1323576" cy="498261"/>
          </a:xfrm>
          <a:prstGeom prst="rect">
            <a:avLst/>
          </a:prstGeom>
          <a:noFill/>
          <a:ln>
            <a:noFill/>
          </a:ln>
        </p:spPr>
      </p:pic>
      <p:pic>
        <p:nvPicPr>
          <p:cNvPr id="341" name="Google Shape;341;p39"/>
          <p:cNvPicPr preferRelativeResize="0"/>
          <p:nvPr/>
        </p:nvPicPr>
        <p:blipFill>
          <a:blip r:embed="rId6">
            <a:alphaModFix/>
          </a:blip>
          <a:stretch>
            <a:fillRect/>
          </a:stretch>
        </p:blipFill>
        <p:spPr>
          <a:xfrm>
            <a:off x="4342688" y="2218713"/>
            <a:ext cx="668675" cy="668675"/>
          </a:xfrm>
          <a:prstGeom prst="rect">
            <a:avLst/>
          </a:prstGeom>
          <a:noFill/>
          <a:ln>
            <a:noFill/>
          </a:ln>
        </p:spPr>
      </p:pic>
      <p:grpSp>
        <p:nvGrpSpPr>
          <p:cNvPr id="342" name="Google Shape;342;p39"/>
          <p:cNvGrpSpPr/>
          <p:nvPr/>
        </p:nvGrpSpPr>
        <p:grpSpPr>
          <a:xfrm>
            <a:off x="533820" y="1106748"/>
            <a:ext cx="1095455" cy="1092406"/>
            <a:chOff x="1414990" y="2289671"/>
            <a:chExt cx="387073" cy="385996"/>
          </a:xfrm>
        </p:grpSpPr>
        <p:sp>
          <p:nvSpPr>
            <p:cNvPr id="343" name="Google Shape;343;p39"/>
            <p:cNvSpPr/>
            <p:nvPr/>
          </p:nvSpPr>
          <p:spPr>
            <a:xfrm>
              <a:off x="1511384" y="2485585"/>
              <a:ext cx="110082" cy="59428"/>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1414990" y="2289671"/>
              <a:ext cx="302712" cy="214515"/>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1490418" y="2536212"/>
              <a:ext cx="151829" cy="17366"/>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1430465" y="2307168"/>
              <a:ext cx="271736" cy="158738"/>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1426471" y="2303149"/>
              <a:ext cx="279750" cy="166594"/>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1533610" y="2431096"/>
              <a:ext cx="249326" cy="198830"/>
            </a:xfrm>
            <a:custGeom>
              <a:rect b="b" l="l" r="r" t="t"/>
              <a:pathLst>
                <a:path extrusionOk="0" h="7568" w="949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1551660" y="2452771"/>
              <a:ext cx="213228" cy="146364"/>
            </a:xfrm>
            <a:custGeom>
              <a:rect b="b" l="l" r="r" t="t"/>
              <a:pathLst>
                <a:path extrusionOk="0" h="5571" w="8116">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1547824" y="2448935"/>
              <a:ext cx="220899" cy="154193"/>
            </a:xfrm>
            <a:custGeom>
              <a:rect b="b" l="l" r="r" t="t"/>
              <a:pathLst>
                <a:path extrusionOk="0" h="5869" w="8408">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1533794" y="2610038"/>
              <a:ext cx="249142" cy="23724"/>
            </a:xfrm>
            <a:custGeom>
              <a:rect b="b" l="l" r="r" t="t"/>
              <a:pathLst>
                <a:path extrusionOk="0" h="903" w="9483">
                  <a:moveTo>
                    <a:pt x="1" y="0"/>
                  </a:moveTo>
                  <a:lnTo>
                    <a:pt x="1" y="902"/>
                  </a:lnTo>
                  <a:lnTo>
                    <a:pt x="9482" y="902"/>
                  </a:lnTo>
                  <a:lnTo>
                    <a:pt x="9482" y="0"/>
                  </a:ln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1514300" y="2616790"/>
              <a:ext cx="287763" cy="26246"/>
            </a:xfrm>
            <a:custGeom>
              <a:rect b="b" l="l" r="r" t="t"/>
              <a:pathLst>
                <a:path extrusionOk="0" h="999" w="10953">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1490418" y="2536212"/>
              <a:ext cx="36125" cy="17366"/>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1414990" y="2289671"/>
              <a:ext cx="35547" cy="214515"/>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1533794" y="2431096"/>
              <a:ext cx="35021" cy="198830"/>
            </a:xfrm>
            <a:custGeom>
              <a:rect b="b" l="l" r="r" t="t"/>
              <a:pathLst>
                <a:path extrusionOk="0" h="7568" w="1333">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514484" y="2616790"/>
              <a:ext cx="52492" cy="26246"/>
            </a:xfrm>
            <a:custGeom>
              <a:rect b="b" l="l" r="r" t="t"/>
              <a:pathLst>
                <a:path extrusionOk="0" h="999" w="1998">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1663003" y="2569762"/>
              <a:ext cx="74194" cy="105721"/>
            </a:xfrm>
            <a:custGeom>
              <a:rect b="b" l="l" r="r" t="t"/>
              <a:pathLst>
                <a:path extrusionOk="0" h="4024" w="2824">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1662635" y="2569946"/>
              <a:ext cx="16604" cy="105721"/>
            </a:xfrm>
            <a:custGeom>
              <a:rect b="b" l="l" r="r" t="t"/>
              <a:pathLst>
                <a:path extrusionOk="0" h="4024" w="632">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1662819" y="2582163"/>
              <a:ext cx="74377" cy="80919"/>
            </a:xfrm>
            <a:custGeom>
              <a:rect b="b" l="l" r="r" t="t"/>
              <a:pathLst>
                <a:path extrusionOk="0" h="3080" w="2831">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1662635" y="2583975"/>
              <a:ext cx="4939" cy="77478"/>
            </a:xfrm>
            <a:custGeom>
              <a:rect b="b" l="l" r="r" t="t"/>
              <a:pathLst>
                <a:path extrusionOk="0" h="2949" w="188">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9"/>
          <p:cNvGrpSpPr/>
          <p:nvPr/>
        </p:nvGrpSpPr>
        <p:grpSpPr>
          <a:xfrm>
            <a:off x="2907073" y="2925613"/>
            <a:ext cx="639019" cy="1133308"/>
            <a:chOff x="2593102" y="2288778"/>
            <a:chExt cx="204663" cy="363007"/>
          </a:xfrm>
        </p:grpSpPr>
        <p:sp>
          <p:nvSpPr>
            <p:cNvPr id="362" name="Google Shape;362;p39"/>
            <p:cNvSpPr/>
            <p:nvPr/>
          </p:nvSpPr>
          <p:spPr>
            <a:xfrm>
              <a:off x="2753837" y="2310636"/>
              <a:ext cx="43928" cy="297431"/>
            </a:xfrm>
            <a:custGeom>
              <a:rect b="b" l="l" r="r" t="t"/>
              <a:pathLst>
                <a:path extrusionOk="0" h="11321" w="1672">
                  <a:moveTo>
                    <a:pt x="0" y="0"/>
                  </a:moveTo>
                  <a:lnTo>
                    <a:pt x="0" y="11320"/>
                  </a:lnTo>
                  <a:lnTo>
                    <a:pt x="1672" y="10481"/>
                  </a:lnTo>
                  <a:lnTo>
                    <a:pt x="1672" y="833"/>
                  </a:lnTo>
                  <a:lnTo>
                    <a:pt x="0" y="0"/>
                  </a:lnTo>
                  <a:close/>
                </a:path>
              </a:pathLst>
            </a:custGeom>
            <a:solidFill>
              <a:srgbClr val="516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2593102" y="2310636"/>
              <a:ext cx="182620" cy="297431"/>
            </a:xfrm>
            <a:custGeom>
              <a:rect b="b" l="l" r="r" t="t"/>
              <a:pathLst>
                <a:path extrusionOk="0" h="11321" w="6951">
                  <a:moveTo>
                    <a:pt x="6951" y="0"/>
                  </a:moveTo>
                  <a:lnTo>
                    <a:pt x="1" y="833"/>
                  </a:lnTo>
                  <a:lnTo>
                    <a:pt x="1" y="10481"/>
                  </a:lnTo>
                  <a:lnTo>
                    <a:pt x="6951" y="11320"/>
                  </a:lnTo>
                  <a:lnTo>
                    <a:pt x="6951" y="0"/>
                  </a:lnTo>
                  <a:close/>
                </a:path>
              </a:pathLst>
            </a:custGeom>
            <a:solidFill>
              <a:srgbClr val="BF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2753837" y="2585972"/>
              <a:ext cx="43928" cy="65813"/>
            </a:xfrm>
            <a:custGeom>
              <a:rect b="b" l="l" r="r" t="t"/>
              <a:pathLst>
                <a:path extrusionOk="0" h="2505" w="1672">
                  <a:moveTo>
                    <a:pt x="833" y="1"/>
                  </a:moveTo>
                  <a:lnTo>
                    <a:pt x="0" y="2505"/>
                  </a:lnTo>
                  <a:lnTo>
                    <a:pt x="833" y="2505"/>
                  </a:lnTo>
                  <a:cubicBezTo>
                    <a:pt x="1297" y="2505"/>
                    <a:pt x="1665" y="2130"/>
                    <a:pt x="1672" y="1673"/>
                  </a:cubicBezTo>
                  <a:lnTo>
                    <a:pt x="1672" y="1"/>
                  </a:ln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2753837" y="2288778"/>
              <a:ext cx="43928" cy="43744"/>
            </a:xfrm>
            <a:custGeom>
              <a:rect b="b" l="l" r="r" t="t"/>
              <a:pathLst>
                <a:path extrusionOk="0" h="1665" w="1672">
                  <a:moveTo>
                    <a:pt x="0" y="0"/>
                  </a:moveTo>
                  <a:lnTo>
                    <a:pt x="833" y="1665"/>
                  </a:lnTo>
                  <a:lnTo>
                    <a:pt x="1672" y="1665"/>
                  </a:lnTo>
                  <a:lnTo>
                    <a:pt x="1672" y="832"/>
                  </a:lnTo>
                  <a:cubicBezTo>
                    <a:pt x="1665" y="375"/>
                    <a:pt x="1297" y="0"/>
                    <a:pt x="833" y="0"/>
                  </a:cubicBezTo>
                  <a:close/>
                </a:path>
              </a:pathLst>
            </a:custGeom>
            <a:solidFill>
              <a:srgbClr val="6F7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2593102" y="2585972"/>
              <a:ext cx="182620" cy="65813"/>
            </a:xfrm>
            <a:custGeom>
              <a:rect b="b" l="l" r="r" t="t"/>
              <a:pathLst>
                <a:path extrusionOk="0" h="2505" w="6951">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2593102" y="2288778"/>
              <a:ext cx="182620" cy="43744"/>
            </a:xfrm>
            <a:custGeom>
              <a:rect b="b" l="l" r="r" t="t"/>
              <a:pathLst>
                <a:path extrusionOk="0" h="1665" w="6951">
                  <a:moveTo>
                    <a:pt x="840" y="0"/>
                  </a:moveTo>
                  <a:cubicBezTo>
                    <a:pt x="375" y="0"/>
                    <a:pt x="8" y="375"/>
                    <a:pt x="1" y="832"/>
                  </a:cubicBezTo>
                  <a:lnTo>
                    <a:pt x="1" y="1665"/>
                  </a:lnTo>
                  <a:lnTo>
                    <a:pt x="6951" y="1665"/>
                  </a:lnTo>
                  <a:lnTo>
                    <a:pt x="6951" y="832"/>
                  </a:lnTo>
                  <a:cubicBezTo>
                    <a:pt x="6951" y="375"/>
                    <a:pt x="6576" y="0"/>
                    <a:pt x="6118" y="0"/>
                  </a:cubicBezTo>
                  <a:close/>
                </a:path>
              </a:pathLst>
            </a:custGeom>
            <a:solidFill>
              <a:srgbClr val="A1B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2688050" y="2305172"/>
              <a:ext cx="36650" cy="10956"/>
            </a:xfrm>
            <a:custGeom>
              <a:rect b="b" l="l" r="r" t="t"/>
              <a:pathLst>
                <a:path extrusionOk="0" h="417" w="1395">
                  <a:moveTo>
                    <a:pt x="285" y="0"/>
                  </a:moveTo>
                  <a:cubicBezTo>
                    <a:pt x="0" y="0"/>
                    <a:pt x="0" y="416"/>
                    <a:pt x="285" y="416"/>
                  </a:cubicBezTo>
                  <a:lnTo>
                    <a:pt x="1117" y="416"/>
                  </a:lnTo>
                  <a:cubicBezTo>
                    <a:pt x="1395" y="416"/>
                    <a:pt x="1395" y="0"/>
                    <a:pt x="1117"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2684399" y="2607857"/>
              <a:ext cx="22069" cy="22069"/>
            </a:xfrm>
            <a:custGeom>
              <a:rect b="b" l="l" r="r" t="t"/>
              <a:pathLst>
                <a:path extrusionOk="0" h="840" w="84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2668004" y="2305172"/>
              <a:ext cx="10956" cy="10956"/>
            </a:xfrm>
            <a:custGeom>
              <a:rect b="b" l="l" r="r" t="t"/>
              <a:pathLst>
                <a:path extrusionOk="0" h="417" w="417">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0"/>
          <p:cNvPicPr preferRelativeResize="0"/>
          <p:nvPr/>
        </p:nvPicPr>
        <p:blipFill rotWithShape="1">
          <a:blip r:embed="rId3">
            <a:alphaModFix/>
          </a:blip>
          <a:srcRect b="0" l="9780" r="16123" t="0"/>
          <a:stretch/>
        </p:blipFill>
        <p:spPr>
          <a:xfrm rot="-464659">
            <a:off x="974625" y="2204826"/>
            <a:ext cx="2199174" cy="1669501"/>
          </a:xfrm>
          <a:prstGeom prst="rect">
            <a:avLst/>
          </a:prstGeom>
          <a:noFill/>
          <a:ln>
            <a:noFill/>
          </a:ln>
        </p:spPr>
      </p:pic>
      <p:sp>
        <p:nvSpPr>
          <p:cNvPr id="376" name="Google Shape;376;p40"/>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Backend + Data Layer</a:t>
            </a:r>
            <a:endParaRPr/>
          </a:p>
        </p:txBody>
      </p:sp>
      <p:sp>
        <p:nvSpPr>
          <p:cNvPr id="377" name="Google Shape;377;p40"/>
          <p:cNvSpPr txBox="1"/>
          <p:nvPr>
            <p:ph idx="1" type="subTitle"/>
          </p:nvPr>
        </p:nvSpPr>
        <p:spPr>
          <a:xfrm>
            <a:off x="5691852" y="1392650"/>
            <a:ext cx="2409900" cy="2320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Uses NodeJs 14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 NestJS API framework</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Typeorm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PostgreSQL Database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PM2 Process Manager</a:t>
            </a:r>
            <a:endParaRPr/>
          </a:p>
          <a:p>
            <a:pPr indent="0" lvl="0" marL="457200" rtl="0" algn="l">
              <a:spcBef>
                <a:spcPts val="0"/>
              </a:spcBef>
              <a:spcAft>
                <a:spcPts val="0"/>
              </a:spcAft>
              <a:buNone/>
            </a:pPr>
            <a:r>
              <a:t/>
            </a:r>
            <a:endParaRPr/>
          </a:p>
        </p:txBody>
      </p:sp>
      <p:pic>
        <p:nvPicPr>
          <p:cNvPr id="378" name="Google Shape;378;p40"/>
          <p:cNvPicPr preferRelativeResize="0"/>
          <p:nvPr/>
        </p:nvPicPr>
        <p:blipFill>
          <a:blip r:embed="rId4">
            <a:alphaModFix/>
          </a:blip>
          <a:stretch>
            <a:fillRect/>
          </a:stretch>
        </p:blipFill>
        <p:spPr>
          <a:xfrm>
            <a:off x="4103563" y="1009550"/>
            <a:ext cx="1146924" cy="557975"/>
          </a:xfrm>
          <a:prstGeom prst="rect">
            <a:avLst/>
          </a:prstGeom>
          <a:noFill/>
          <a:ln>
            <a:noFill/>
          </a:ln>
        </p:spPr>
      </p:pic>
      <p:pic>
        <p:nvPicPr>
          <p:cNvPr descr="A Review of Postgres version 12 - Performance Monitoring - Blogs - Quest  Community" id="379" name="Google Shape;379;p40"/>
          <p:cNvPicPr preferRelativeResize="0"/>
          <p:nvPr/>
        </p:nvPicPr>
        <p:blipFill>
          <a:blip r:embed="rId5">
            <a:alphaModFix/>
          </a:blip>
          <a:stretch>
            <a:fillRect/>
          </a:stretch>
        </p:blipFill>
        <p:spPr>
          <a:xfrm>
            <a:off x="3936113" y="3452826"/>
            <a:ext cx="1481851" cy="673000"/>
          </a:xfrm>
          <a:prstGeom prst="rect">
            <a:avLst/>
          </a:prstGeom>
          <a:noFill/>
          <a:ln>
            <a:noFill/>
          </a:ln>
        </p:spPr>
      </p:pic>
      <p:pic>
        <p:nvPicPr>
          <p:cNvPr id="380" name="Google Shape;380;p40"/>
          <p:cNvPicPr preferRelativeResize="0"/>
          <p:nvPr/>
        </p:nvPicPr>
        <p:blipFill>
          <a:blip r:embed="rId6">
            <a:alphaModFix/>
          </a:blip>
          <a:stretch>
            <a:fillRect/>
          </a:stretch>
        </p:blipFill>
        <p:spPr>
          <a:xfrm>
            <a:off x="4155621" y="2232362"/>
            <a:ext cx="1200576" cy="555625"/>
          </a:xfrm>
          <a:prstGeom prst="rect">
            <a:avLst/>
          </a:prstGeom>
          <a:noFill/>
          <a:ln>
            <a:noFill/>
          </a:ln>
        </p:spPr>
      </p:pic>
      <p:grpSp>
        <p:nvGrpSpPr>
          <p:cNvPr id="381" name="Google Shape;381;p40"/>
          <p:cNvGrpSpPr/>
          <p:nvPr/>
        </p:nvGrpSpPr>
        <p:grpSpPr>
          <a:xfrm>
            <a:off x="542923" y="1922898"/>
            <a:ext cx="983493" cy="592918"/>
            <a:chOff x="6988887" y="1538854"/>
            <a:chExt cx="499920" cy="300136"/>
          </a:xfrm>
        </p:grpSpPr>
        <p:sp>
          <p:nvSpPr>
            <p:cNvPr id="382" name="Google Shape;382;p40"/>
            <p:cNvSpPr/>
            <p:nvPr/>
          </p:nvSpPr>
          <p:spPr>
            <a:xfrm>
              <a:off x="7052826" y="1538854"/>
              <a:ext cx="372777" cy="247155"/>
            </a:xfrm>
            <a:custGeom>
              <a:rect b="b" l="l" r="r" t="t"/>
              <a:pathLst>
                <a:path extrusionOk="0" h="9428" w="1422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6988887" y="1773872"/>
              <a:ext cx="499920" cy="33319"/>
            </a:xfrm>
            <a:custGeom>
              <a:rect b="b" l="l" r="r" t="t"/>
              <a:pathLst>
                <a:path extrusionOk="0" h="1271" w="19070">
                  <a:moveTo>
                    <a:pt x="2425" y="0"/>
                  </a:moveTo>
                  <a:lnTo>
                    <a:pt x="0" y="924"/>
                  </a:lnTo>
                  <a:lnTo>
                    <a:pt x="0" y="1271"/>
                  </a:lnTo>
                  <a:lnTo>
                    <a:pt x="19069" y="1271"/>
                  </a:lnTo>
                  <a:lnTo>
                    <a:pt x="19069" y="924"/>
                  </a:lnTo>
                  <a:lnTo>
                    <a:pt x="166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6988887" y="1798095"/>
              <a:ext cx="499920" cy="40895"/>
            </a:xfrm>
            <a:custGeom>
              <a:rect b="b" l="l" r="r" t="t"/>
              <a:pathLst>
                <a:path extrusionOk="0" h="1560" w="1907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7149323" y="1798095"/>
              <a:ext cx="180543" cy="29544"/>
            </a:xfrm>
            <a:custGeom>
              <a:rect b="b" l="l" r="r" t="t"/>
              <a:pathLst>
                <a:path extrusionOk="0" h="1127" w="6887">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7052826" y="1562317"/>
              <a:ext cx="372777" cy="188119"/>
            </a:xfrm>
            <a:custGeom>
              <a:rect b="b" l="l" r="r" t="t"/>
              <a:pathLst>
                <a:path extrusionOk="0" h="7176" w="14220">
                  <a:moveTo>
                    <a:pt x="1" y="1"/>
                  </a:moveTo>
                  <a:lnTo>
                    <a:pt x="1" y="7175"/>
                  </a:lnTo>
                  <a:lnTo>
                    <a:pt x="14220" y="7175"/>
                  </a:lnTo>
                  <a:lnTo>
                    <a:pt x="14220" y="1"/>
                  </a:lnTo>
                  <a:close/>
                </a:path>
              </a:pathLst>
            </a:custGeom>
            <a:solidFill>
              <a:srgbClr val="91A2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7052826" y="1562317"/>
              <a:ext cx="139674" cy="188119"/>
            </a:xfrm>
            <a:custGeom>
              <a:rect b="b" l="l" r="r" t="t"/>
              <a:pathLst>
                <a:path extrusionOk="0" h="7176" w="5328">
                  <a:moveTo>
                    <a:pt x="1" y="1"/>
                  </a:moveTo>
                  <a:lnTo>
                    <a:pt x="1" y="7175"/>
                  </a:lnTo>
                  <a:lnTo>
                    <a:pt x="5327" y="7175"/>
                  </a:lnTo>
                  <a:lnTo>
                    <a:pt x="53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7087639" y="1601692"/>
              <a:ext cx="44697" cy="25376"/>
            </a:xfrm>
            <a:custGeom>
              <a:rect b="b" l="l" r="r" t="t"/>
              <a:pathLst>
                <a:path extrusionOk="0" h="968" w="1705">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7077442" y="1642561"/>
              <a:ext cx="100299" cy="15152"/>
            </a:xfrm>
            <a:custGeom>
              <a:rect b="b" l="l" r="r" t="t"/>
              <a:pathLst>
                <a:path extrusionOk="0" h="578" w="3826">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7122846" y="1671686"/>
              <a:ext cx="44670" cy="25769"/>
            </a:xfrm>
            <a:custGeom>
              <a:rect b="b" l="l" r="r" t="t"/>
              <a:pathLst>
                <a:path extrusionOk="0" h="983" w="1704">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7077442" y="1712948"/>
              <a:ext cx="100299" cy="15152"/>
            </a:xfrm>
            <a:custGeom>
              <a:rect b="b" l="l" r="r" t="t"/>
              <a:pathLst>
                <a:path extrusionOk="0" h="578" w="3826">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7228807" y="1623922"/>
              <a:ext cx="51041" cy="79589"/>
            </a:xfrm>
            <a:custGeom>
              <a:rect b="b" l="l" r="r" t="t"/>
              <a:pathLst>
                <a:path extrusionOk="0" h="3036" w="1947">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7342449" y="1624079"/>
              <a:ext cx="50988" cy="79431"/>
            </a:xfrm>
            <a:custGeom>
              <a:rect b="b" l="l" r="r" t="t"/>
              <a:pathLst>
                <a:path extrusionOk="0" h="3030" w="1945">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7287450" y="1614485"/>
              <a:ext cx="48734" cy="98490"/>
            </a:xfrm>
            <a:custGeom>
              <a:rect b="b" l="l" r="r" t="t"/>
              <a:pathLst>
                <a:path extrusionOk="0" h="3757" w="1859">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40"/>
          <p:cNvGrpSpPr/>
          <p:nvPr/>
        </p:nvGrpSpPr>
        <p:grpSpPr>
          <a:xfrm>
            <a:off x="2725611" y="1826079"/>
            <a:ext cx="845357" cy="786556"/>
            <a:chOff x="6093907" y="2461832"/>
            <a:chExt cx="364441" cy="339091"/>
          </a:xfrm>
        </p:grpSpPr>
        <p:sp>
          <p:nvSpPr>
            <p:cNvPr id="396" name="Google Shape;396;p40"/>
            <p:cNvSpPr/>
            <p:nvPr/>
          </p:nvSpPr>
          <p:spPr>
            <a:xfrm>
              <a:off x="6094668" y="2515573"/>
              <a:ext cx="283070" cy="233890"/>
            </a:xfrm>
            <a:custGeom>
              <a:rect b="b" l="l" r="r" t="t"/>
              <a:pathLst>
                <a:path extrusionOk="0" h="8922" w="10798">
                  <a:moveTo>
                    <a:pt x="0" y="1"/>
                  </a:moveTo>
                  <a:lnTo>
                    <a:pt x="0" y="6857"/>
                  </a:lnTo>
                  <a:cubicBezTo>
                    <a:pt x="0" y="7998"/>
                    <a:pt x="2411" y="8922"/>
                    <a:pt x="5399" y="8922"/>
                  </a:cubicBezTo>
                  <a:lnTo>
                    <a:pt x="5875" y="8922"/>
                  </a:lnTo>
                  <a:cubicBezTo>
                    <a:pt x="8633" y="8821"/>
                    <a:pt x="10798" y="7940"/>
                    <a:pt x="10798" y="6872"/>
                  </a:cubicBezTo>
                  <a:lnTo>
                    <a:pt x="10798"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6234682" y="2576497"/>
              <a:ext cx="143055" cy="172967"/>
            </a:xfrm>
            <a:custGeom>
              <a:rect b="b" l="l" r="r" t="t"/>
              <a:pathLst>
                <a:path extrusionOk="0" h="6598" w="5457">
                  <a:moveTo>
                    <a:pt x="3580" y="1"/>
                  </a:moveTo>
                  <a:cubicBezTo>
                    <a:pt x="3248" y="1"/>
                    <a:pt x="2974" y="275"/>
                    <a:pt x="2974" y="621"/>
                  </a:cubicBezTo>
                  <a:lnTo>
                    <a:pt x="2974" y="1127"/>
                  </a:lnTo>
                  <a:cubicBezTo>
                    <a:pt x="2757" y="1228"/>
                    <a:pt x="2555" y="1358"/>
                    <a:pt x="2353" y="1487"/>
                  </a:cubicBezTo>
                  <a:lnTo>
                    <a:pt x="1906" y="1228"/>
                  </a:lnTo>
                  <a:cubicBezTo>
                    <a:pt x="1809" y="1177"/>
                    <a:pt x="1706" y="1153"/>
                    <a:pt x="1605" y="1153"/>
                  </a:cubicBezTo>
                  <a:cubicBezTo>
                    <a:pt x="1391" y="1153"/>
                    <a:pt x="1186" y="1262"/>
                    <a:pt x="1069" y="1459"/>
                  </a:cubicBezTo>
                  <a:lnTo>
                    <a:pt x="159" y="3032"/>
                  </a:lnTo>
                  <a:cubicBezTo>
                    <a:pt x="0" y="3321"/>
                    <a:pt x="101" y="3696"/>
                    <a:pt x="390" y="3869"/>
                  </a:cubicBezTo>
                  <a:lnTo>
                    <a:pt x="852" y="4129"/>
                  </a:lnTo>
                  <a:cubicBezTo>
                    <a:pt x="823" y="4245"/>
                    <a:pt x="823" y="4375"/>
                    <a:pt x="823" y="4490"/>
                  </a:cubicBezTo>
                  <a:cubicBezTo>
                    <a:pt x="823" y="4606"/>
                    <a:pt x="838" y="4735"/>
                    <a:pt x="852" y="4851"/>
                  </a:cubicBezTo>
                  <a:lnTo>
                    <a:pt x="390" y="5111"/>
                  </a:lnTo>
                  <a:cubicBezTo>
                    <a:pt x="101" y="5284"/>
                    <a:pt x="0" y="5659"/>
                    <a:pt x="159" y="5948"/>
                  </a:cubicBezTo>
                  <a:lnTo>
                    <a:pt x="534" y="6598"/>
                  </a:lnTo>
                  <a:cubicBezTo>
                    <a:pt x="3292" y="6497"/>
                    <a:pt x="5457" y="5616"/>
                    <a:pt x="5457" y="4548"/>
                  </a:cubicBezTo>
                  <a:lnTo>
                    <a:pt x="5457" y="15"/>
                  </a:lnTo>
                  <a:lnTo>
                    <a:pt x="5442" y="1"/>
                  </a:ln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6094274" y="2515573"/>
              <a:ext cx="283463" cy="65118"/>
            </a:xfrm>
            <a:custGeom>
              <a:rect b="b" l="l" r="r" t="t"/>
              <a:pathLst>
                <a:path extrusionOk="0" h="2484" w="10813">
                  <a:moveTo>
                    <a:pt x="1" y="1"/>
                  </a:moveTo>
                  <a:lnTo>
                    <a:pt x="1" y="982"/>
                  </a:lnTo>
                  <a:cubicBezTo>
                    <a:pt x="419" y="1372"/>
                    <a:pt x="896" y="1675"/>
                    <a:pt x="1444" y="1863"/>
                  </a:cubicBezTo>
                  <a:cubicBezTo>
                    <a:pt x="2513" y="2267"/>
                    <a:pt x="3913" y="2483"/>
                    <a:pt x="5414" y="2483"/>
                  </a:cubicBezTo>
                  <a:cubicBezTo>
                    <a:pt x="6901" y="2483"/>
                    <a:pt x="8316" y="2267"/>
                    <a:pt x="9384" y="1863"/>
                  </a:cubicBezTo>
                  <a:cubicBezTo>
                    <a:pt x="9918" y="1675"/>
                    <a:pt x="10409" y="1372"/>
                    <a:pt x="10813" y="982"/>
                  </a:cubicBezTo>
                  <a:lnTo>
                    <a:pt x="10813" y="1"/>
                  </a:ln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a:off x="6094668" y="2612070"/>
              <a:ext cx="283070" cy="137393"/>
            </a:xfrm>
            <a:custGeom>
              <a:rect b="b" l="l" r="r" t="t"/>
              <a:pathLst>
                <a:path extrusionOk="0" h="5241" w="10798">
                  <a:moveTo>
                    <a:pt x="0" y="1"/>
                  </a:moveTo>
                  <a:lnTo>
                    <a:pt x="0" y="3176"/>
                  </a:lnTo>
                  <a:cubicBezTo>
                    <a:pt x="0" y="4317"/>
                    <a:pt x="2411" y="5241"/>
                    <a:pt x="5399" y="5241"/>
                  </a:cubicBezTo>
                  <a:lnTo>
                    <a:pt x="5875" y="5241"/>
                  </a:lnTo>
                  <a:cubicBezTo>
                    <a:pt x="8633" y="5140"/>
                    <a:pt x="10798" y="4259"/>
                    <a:pt x="10798" y="3191"/>
                  </a:cubicBezTo>
                  <a:lnTo>
                    <a:pt x="10798" y="1"/>
                  </a:lnTo>
                  <a:cubicBezTo>
                    <a:pt x="10798" y="1127"/>
                    <a:pt x="8402" y="2050"/>
                    <a:pt x="5428" y="2050"/>
                  </a:cubicBezTo>
                  <a:lnTo>
                    <a:pt x="5399" y="2050"/>
                  </a:lnTo>
                  <a:cubicBezTo>
                    <a:pt x="2411" y="2050"/>
                    <a:pt x="0" y="1141"/>
                    <a:pt x="0" y="1"/>
                  </a:cubicBezTo>
                  <a:close/>
                </a:path>
              </a:pathLst>
            </a:custGeom>
            <a:solidFill>
              <a:srgbClr val="F6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6234682" y="2612070"/>
              <a:ext cx="143055" cy="137393"/>
            </a:xfrm>
            <a:custGeom>
              <a:rect b="b" l="l" r="r" t="t"/>
              <a:pathLst>
                <a:path extrusionOk="0" h="5241" w="5457">
                  <a:moveTo>
                    <a:pt x="5457" y="1"/>
                  </a:moveTo>
                  <a:cubicBezTo>
                    <a:pt x="5457" y="1127"/>
                    <a:pt x="3061" y="2050"/>
                    <a:pt x="87" y="2050"/>
                  </a:cubicBezTo>
                  <a:cubicBezTo>
                    <a:pt x="116" y="2238"/>
                    <a:pt x="217" y="2411"/>
                    <a:pt x="390" y="2512"/>
                  </a:cubicBezTo>
                  <a:lnTo>
                    <a:pt x="852" y="2772"/>
                  </a:lnTo>
                  <a:cubicBezTo>
                    <a:pt x="823" y="2888"/>
                    <a:pt x="823" y="3003"/>
                    <a:pt x="823" y="3133"/>
                  </a:cubicBezTo>
                  <a:cubicBezTo>
                    <a:pt x="823" y="3249"/>
                    <a:pt x="838" y="3378"/>
                    <a:pt x="852" y="3494"/>
                  </a:cubicBezTo>
                  <a:lnTo>
                    <a:pt x="390" y="3754"/>
                  </a:lnTo>
                  <a:cubicBezTo>
                    <a:pt x="101" y="3927"/>
                    <a:pt x="0" y="4302"/>
                    <a:pt x="159" y="4591"/>
                  </a:cubicBezTo>
                  <a:lnTo>
                    <a:pt x="534" y="5241"/>
                  </a:lnTo>
                  <a:cubicBezTo>
                    <a:pt x="3292" y="5140"/>
                    <a:pt x="5457" y="4259"/>
                    <a:pt x="5457" y="3191"/>
                  </a:cubicBezTo>
                  <a:lnTo>
                    <a:pt x="5457" y="1"/>
                  </a:lnTo>
                  <a:close/>
                </a:path>
              </a:pathLst>
            </a:custGeom>
            <a:solidFill>
              <a:srgbClr val="C5CC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6093907" y="2612070"/>
              <a:ext cx="283830" cy="66245"/>
            </a:xfrm>
            <a:custGeom>
              <a:rect b="b" l="l" r="r" t="t"/>
              <a:pathLst>
                <a:path extrusionOk="0" h="2527" w="10827">
                  <a:moveTo>
                    <a:pt x="0" y="1"/>
                  </a:moveTo>
                  <a:lnTo>
                    <a:pt x="0" y="1011"/>
                  </a:lnTo>
                  <a:cubicBezTo>
                    <a:pt x="405" y="1415"/>
                    <a:pt x="895" y="1718"/>
                    <a:pt x="1444" y="1892"/>
                  </a:cubicBezTo>
                  <a:cubicBezTo>
                    <a:pt x="2512" y="2296"/>
                    <a:pt x="3912" y="2527"/>
                    <a:pt x="5414" y="2527"/>
                  </a:cubicBezTo>
                  <a:cubicBezTo>
                    <a:pt x="6900" y="2527"/>
                    <a:pt x="8315" y="2296"/>
                    <a:pt x="9383" y="1892"/>
                  </a:cubicBezTo>
                  <a:cubicBezTo>
                    <a:pt x="9917" y="1718"/>
                    <a:pt x="10408" y="1415"/>
                    <a:pt x="10827" y="1011"/>
                  </a:cubicBezTo>
                  <a:lnTo>
                    <a:pt x="10827" y="1"/>
                  </a:lnTo>
                  <a:cubicBezTo>
                    <a:pt x="10827" y="1141"/>
                    <a:pt x="8373" y="2050"/>
                    <a:pt x="5399" y="2050"/>
                  </a:cubicBezTo>
                  <a:cubicBezTo>
                    <a:pt x="2411" y="2050"/>
                    <a:pt x="0" y="1141"/>
                    <a:pt x="0" y="1"/>
                  </a:cubicBezTo>
                  <a:close/>
                </a:path>
              </a:pathLst>
            </a:custGeom>
            <a:solidFill>
              <a:srgbClr val="C5CC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6094668" y="2461832"/>
              <a:ext cx="283070" cy="107875"/>
            </a:xfrm>
            <a:custGeom>
              <a:rect b="b" l="l" r="r" t="t"/>
              <a:pathLst>
                <a:path extrusionOk="0" h="4115" w="10798">
                  <a:moveTo>
                    <a:pt x="5399" y="1"/>
                  </a:moveTo>
                  <a:cubicBezTo>
                    <a:pt x="2411" y="1"/>
                    <a:pt x="0" y="925"/>
                    <a:pt x="0" y="2051"/>
                  </a:cubicBezTo>
                  <a:cubicBezTo>
                    <a:pt x="0" y="3191"/>
                    <a:pt x="2411" y="4115"/>
                    <a:pt x="5399" y="4115"/>
                  </a:cubicBezTo>
                  <a:cubicBezTo>
                    <a:pt x="8373" y="4115"/>
                    <a:pt x="10798" y="3191"/>
                    <a:pt x="10798" y="2051"/>
                  </a:cubicBezTo>
                  <a:cubicBezTo>
                    <a:pt x="10798" y="925"/>
                    <a:pt x="8373" y="1"/>
                    <a:pt x="5399" y="1"/>
                  </a:cubicBezTo>
                  <a:close/>
                </a:path>
              </a:pathLst>
            </a:custGeom>
            <a:solidFill>
              <a:srgbClr val="809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6247160" y="2587848"/>
              <a:ext cx="211188" cy="213076"/>
            </a:xfrm>
            <a:custGeom>
              <a:rect b="b" l="l" r="r" t="t"/>
              <a:pathLst>
                <a:path extrusionOk="0" h="8128" w="8056">
                  <a:moveTo>
                    <a:pt x="3119" y="1"/>
                  </a:moveTo>
                  <a:cubicBezTo>
                    <a:pt x="3018" y="1"/>
                    <a:pt x="2946" y="87"/>
                    <a:pt x="2946" y="188"/>
                  </a:cubicBezTo>
                  <a:lnTo>
                    <a:pt x="2946" y="997"/>
                  </a:lnTo>
                  <a:cubicBezTo>
                    <a:pt x="2570" y="1127"/>
                    <a:pt x="2224" y="1314"/>
                    <a:pt x="1935" y="1574"/>
                  </a:cubicBezTo>
                  <a:lnTo>
                    <a:pt x="1228" y="1170"/>
                  </a:lnTo>
                  <a:cubicBezTo>
                    <a:pt x="1198" y="1150"/>
                    <a:pt x="1165" y="1141"/>
                    <a:pt x="1132" y="1141"/>
                  </a:cubicBezTo>
                  <a:cubicBezTo>
                    <a:pt x="1069" y="1141"/>
                    <a:pt x="1006" y="1176"/>
                    <a:pt x="968" y="1242"/>
                  </a:cubicBezTo>
                  <a:lnTo>
                    <a:pt x="73" y="2816"/>
                  </a:lnTo>
                  <a:cubicBezTo>
                    <a:pt x="15" y="2902"/>
                    <a:pt x="44" y="3018"/>
                    <a:pt x="145" y="3061"/>
                  </a:cubicBezTo>
                  <a:lnTo>
                    <a:pt x="838" y="3465"/>
                  </a:lnTo>
                  <a:cubicBezTo>
                    <a:pt x="766" y="3855"/>
                    <a:pt x="766" y="4259"/>
                    <a:pt x="838" y="4634"/>
                  </a:cubicBezTo>
                  <a:lnTo>
                    <a:pt x="131" y="5053"/>
                  </a:lnTo>
                  <a:cubicBezTo>
                    <a:pt x="30" y="5096"/>
                    <a:pt x="1" y="5212"/>
                    <a:pt x="58" y="5313"/>
                  </a:cubicBezTo>
                  <a:lnTo>
                    <a:pt x="953" y="6886"/>
                  </a:lnTo>
                  <a:cubicBezTo>
                    <a:pt x="993" y="6946"/>
                    <a:pt x="1061" y="6978"/>
                    <a:pt x="1127" y="6978"/>
                  </a:cubicBezTo>
                  <a:cubicBezTo>
                    <a:pt x="1157" y="6978"/>
                    <a:pt x="1186" y="6972"/>
                    <a:pt x="1213" y="6959"/>
                  </a:cubicBezTo>
                  <a:lnTo>
                    <a:pt x="1921" y="6540"/>
                  </a:lnTo>
                  <a:cubicBezTo>
                    <a:pt x="2209" y="6800"/>
                    <a:pt x="2556" y="7002"/>
                    <a:pt x="2931" y="7132"/>
                  </a:cubicBezTo>
                  <a:lnTo>
                    <a:pt x="2931" y="7940"/>
                  </a:lnTo>
                  <a:cubicBezTo>
                    <a:pt x="2931" y="8041"/>
                    <a:pt x="3003" y="8128"/>
                    <a:pt x="3104" y="8128"/>
                  </a:cubicBezTo>
                  <a:lnTo>
                    <a:pt x="4923" y="8128"/>
                  </a:lnTo>
                  <a:cubicBezTo>
                    <a:pt x="5024" y="8128"/>
                    <a:pt x="5111" y="8041"/>
                    <a:pt x="5111" y="7940"/>
                  </a:cubicBezTo>
                  <a:lnTo>
                    <a:pt x="5111" y="7132"/>
                  </a:lnTo>
                  <a:cubicBezTo>
                    <a:pt x="5472" y="7002"/>
                    <a:pt x="5818" y="6800"/>
                    <a:pt x="6107" y="6540"/>
                  </a:cubicBezTo>
                  <a:lnTo>
                    <a:pt x="6814" y="6959"/>
                  </a:lnTo>
                  <a:cubicBezTo>
                    <a:pt x="6841" y="6972"/>
                    <a:pt x="6871" y="6978"/>
                    <a:pt x="6900" y="6978"/>
                  </a:cubicBezTo>
                  <a:cubicBezTo>
                    <a:pt x="6967" y="6978"/>
                    <a:pt x="7034" y="6946"/>
                    <a:pt x="7074" y="6886"/>
                  </a:cubicBezTo>
                  <a:lnTo>
                    <a:pt x="7969" y="5313"/>
                  </a:lnTo>
                  <a:cubicBezTo>
                    <a:pt x="8027" y="5226"/>
                    <a:pt x="7998" y="5111"/>
                    <a:pt x="7911" y="5053"/>
                  </a:cubicBezTo>
                  <a:lnTo>
                    <a:pt x="7204" y="4649"/>
                  </a:lnTo>
                  <a:cubicBezTo>
                    <a:pt x="7247" y="4461"/>
                    <a:pt x="7276" y="4259"/>
                    <a:pt x="7276" y="4057"/>
                  </a:cubicBezTo>
                  <a:cubicBezTo>
                    <a:pt x="7276" y="3869"/>
                    <a:pt x="7262" y="3667"/>
                    <a:pt x="7233" y="3480"/>
                  </a:cubicBezTo>
                  <a:lnTo>
                    <a:pt x="7926" y="3075"/>
                  </a:lnTo>
                  <a:cubicBezTo>
                    <a:pt x="8027" y="3018"/>
                    <a:pt x="8056" y="2902"/>
                    <a:pt x="7998" y="2816"/>
                  </a:cubicBezTo>
                  <a:lnTo>
                    <a:pt x="7103" y="1242"/>
                  </a:lnTo>
                  <a:cubicBezTo>
                    <a:pt x="7065" y="1176"/>
                    <a:pt x="7002" y="1141"/>
                    <a:pt x="6939" y="1141"/>
                  </a:cubicBezTo>
                  <a:cubicBezTo>
                    <a:pt x="6906" y="1141"/>
                    <a:pt x="6873" y="1150"/>
                    <a:pt x="6843" y="1170"/>
                  </a:cubicBezTo>
                  <a:lnTo>
                    <a:pt x="6136" y="1574"/>
                  </a:lnTo>
                  <a:cubicBezTo>
                    <a:pt x="5847" y="1329"/>
                    <a:pt x="5501" y="1127"/>
                    <a:pt x="5125" y="997"/>
                  </a:cubicBezTo>
                  <a:lnTo>
                    <a:pt x="5125" y="188"/>
                  </a:lnTo>
                  <a:cubicBezTo>
                    <a:pt x="5125" y="87"/>
                    <a:pt x="5053" y="1"/>
                    <a:pt x="4952" y="1"/>
                  </a:cubicBezTo>
                  <a:close/>
                </a:path>
              </a:pathLst>
            </a:custGeom>
            <a:solidFill>
              <a:srgbClr val="B4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6300141" y="2654670"/>
              <a:ext cx="91988" cy="78907"/>
            </a:xfrm>
            <a:custGeom>
              <a:rect b="b" l="l" r="r" t="t"/>
              <a:pathLst>
                <a:path extrusionOk="0" h="3010" w="3509">
                  <a:moveTo>
                    <a:pt x="1993" y="1"/>
                  </a:moveTo>
                  <a:cubicBezTo>
                    <a:pt x="1623" y="1"/>
                    <a:pt x="1247" y="137"/>
                    <a:pt x="939" y="440"/>
                  </a:cubicBezTo>
                  <a:cubicBezTo>
                    <a:pt x="1" y="1393"/>
                    <a:pt x="665" y="3009"/>
                    <a:pt x="2007" y="3009"/>
                  </a:cubicBezTo>
                  <a:cubicBezTo>
                    <a:pt x="2844" y="3009"/>
                    <a:pt x="3508" y="2345"/>
                    <a:pt x="3508" y="1508"/>
                  </a:cubicBezTo>
                  <a:cubicBezTo>
                    <a:pt x="3508" y="599"/>
                    <a:pt x="2767" y="1"/>
                    <a:pt x="1993" y="1"/>
                  </a:cubicBezTo>
                  <a:close/>
                </a:path>
              </a:pathLst>
            </a:custGeom>
            <a:solidFill>
              <a:srgbClr val="98A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6324730" y="2666571"/>
              <a:ext cx="55654" cy="55654"/>
            </a:xfrm>
            <a:custGeom>
              <a:rect b="b" l="l" r="r" t="t"/>
              <a:pathLst>
                <a:path extrusionOk="0" h="2123" w="2123">
                  <a:moveTo>
                    <a:pt x="1069" y="0"/>
                  </a:moveTo>
                  <a:cubicBezTo>
                    <a:pt x="477" y="0"/>
                    <a:pt x="1" y="477"/>
                    <a:pt x="1" y="1054"/>
                  </a:cubicBezTo>
                  <a:cubicBezTo>
                    <a:pt x="1" y="1646"/>
                    <a:pt x="477" y="2122"/>
                    <a:pt x="1069" y="2122"/>
                  </a:cubicBezTo>
                  <a:cubicBezTo>
                    <a:pt x="1661" y="2122"/>
                    <a:pt x="2123" y="1646"/>
                    <a:pt x="2123" y="1054"/>
                  </a:cubicBezTo>
                  <a:cubicBezTo>
                    <a:pt x="2123" y="477"/>
                    <a:pt x="1661" y="0"/>
                    <a:pt x="1069" y="0"/>
                  </a:cubicBezTo>
                  <a:close/>
                </a:path>
              </a:pathLst>
            </a:custGeom>
            <a:solidFill>
              <a:srgbClr val="7A8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40"/>
          <p:cNvGrpSpPr/>
          <p:nvPr/>
        </p:nvGrpSpPr>
        <p:grpSpPr>
          <a:xfrm>
            <a:off x="868606" y="3693932"/>
            <a:ext cx="845332" cy="859852"/>
            <a:chOff x="874658" y="2914408"/>
            <a:chExt cx="356891" cy="335709"/>
          </a:xfrm>
        </p:grpSpPr>
        <p:sp>
          <p:nvSpPr>
            <p:cNvPr id="407" name="Google Shape;407;p40"/>
            <p:cNvSpPr/>
            <p:nvPr/>
          </p:nvSpPr>
          <p:spPr>
            <a:xfrm>
              <a:off x="909472" y="2994285"/>
              <a:ext cx="287238" cy="177869"/>
            </a:xfrm>
            <a:custGeom>
              <a:rect b="b" l="l" r="r" t="t"/>
              <a:pathLst>
                <a:path extrusionOk="0" h="6785" w="10957">
                  <a:moveTo>
                    <a:pt x="0" y="0"/>
                  </a:moveTo>
                  <a:lnTo>
                    <a:pt x="0" y="6785"/>
                  </a:lnTo>
                  <a:lnTo>
                    <a:pt x="10957" y="6785"/>
                  </a:lnTo>
                  <a:lnTo>
                    <a:pt x="10957" y="0"/>
                  </a:ln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874658" y="2914408"/>
              <a:ext cx="356891" cy="93902"/>
            </a:xfrm>
            <a:custGeom>
              <a:rect b="b" l="l" r="r" t="t"/>
              <a:pathLst>
                <a:path extrusionOk="0" h="3582" w="13614">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1211442" y="2914434"/>
              <a:ext cx="20107" cy="93876"/>
            </a:xfrm>
            <a:custGeom>
              <a:rect b="b" l="l" r="r" t="t"/>
              <a:pathLst>
                <a:path extrusionOk="0" h="3581" w="767">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874658" y="2914408"/>
              <a:ext cx="20081" cy="93902"/>
            </a:xfrm>
            <a:custGeom>
              <a:rect b="b" l="l" r="r" t="t"/>
              <a:pathLst>
                <a:path extrusionOk="0" h="3582" w="766">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1171333" y="2945079"/>
              <a:ext cx="34080" cy="34079"/>
            </a:xfrm>
            <a:custGeom>
              <a:rect b="b" l="l" r="r" t="t"/>
              <a:pathLst>
                <a:path extrusionOk="0" h="1300" w="130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1113451" y="2945079"/>
              <a:ext cx="34080" cy="34079"/>
            </a:xfrm>
            <a:custGeom>
              <a:rect b="b" l="l" r="r" t="t"/>
              <a:pathLst>
                <a:path extrusionOk="0" h="1300" w="130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898488" y="2956824"/>
              <a:ext cx="197582" cy="10617"/>
            </a:xfrm>
            <a:custGeom>
              <a:rect b="b" l="l" r="r" t="t"/>
              <a:pathLst>
                <a:path extrusionOk="0" h="405" w="7537">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874658" y="3035154"/>
              <a:ext cx="356891" cy="94243"/>
            </a:xfrm>
            <a:custGeom>
              <a:rect b="b" l="l" r="r" t="t"/>
              <a:pathLst>
                <a:path extrusionOk="0" h="3595" w="13614">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1211442" y="3035154"/>
              <a:ext cx="20107" cy="94243"/>
            </a:xfrm>
            <a:custGeom>
              <a:rect b="b" l="l" r="r" t="t"/>
              <a:pathLst>
                <a:path extrusionOk="0" h="3595" w="767">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874658" y="3035154"/>
              <a:ext cx="20081" cy="94243"/>
            </a:xfrm>
            <a:custGeom>
              <a:rect b="b" l="l" r="r" t="t"/>
              <a:pathLst>
                <a:path extrusionOk="0" h="3595" w="766">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1171333" y="3066167"/>
              <a:ext cx="34080" cy="34106"/>
            </a:xfrm>
            <a:custGeom>
              <a:rect b="b" l="l" r="r" t="t"/>
              <a:pathLst>
                <a:path extrusionOk="0" h="1301" w="130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1113451" y="3066167"/>
              <a:ext cx="34080" cy="34106"/>
            </a:xfrm>
            <a:custGeom>
              <a:rect b="b" l="l" r="r" t="t"/>
              <a:pathLst>
                <a:path extrusionOk="0" h="1301" w="130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898488" y="3077544"/>
              <a:ext cx="197582" cy="10984"/>
            </a:xfrm>
            <a:custGeom>
              <a:rect b="b" l="l" r="r" t="t"/>
              <a:pathLst>
                <a:path extrusionOk="0" h="419" w="7537">
                  <a:moveTo>
                    <a:pt x="275" y="0"/>
                  </a:moveTo>
                  <a:cubicBezTo>
                    <a:pt x="1" y="0"/>
                    <a:pt x="1" y="419"/>
                    <a:pt x="275" y="419"/>
                  </a:cubicBezTo>
                  <a:lnTo>
                    <a:pt x="7262" y="419"/>
                  </a:lnTo>
                  <a:cubicBezTo>
                    <a:pt x="7536" y="419"/>
                    <a:pt x="7536" y="0"/>
                    <a:pt x="7262" y="0"/>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p:nvPr/>
          </p:nvSpPr>
          <p:spPr>
            <a:xfrm>
              <a:off x="874658" y="3155874"/>
              <a:ext cx="356891" cy="94243"/>
            </a:xfrm>
            <a:custGeom>
              <a:rect b="b" l="l" r="r" t="t"/>
              <a:pathLst>
                <a:path extrusionOk="0" h="3595" w="13614">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1211442" y="3155874"/>
              <a:ext cx="20107" cy="94243"/>
            </a:xfrm>
            <a:custGeom>
              <a:rect b="b" l="l" r="r" t="t"/>
              <a:pathLst>
                <a:path extrusionOk="0" h="3595" w="767">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874658" y="3155874"/>
              <a:ext cx="20081" cy="94243"/>
            </a:xfrm>
            <a:custGeom>
              <a:rect b="b" l="l" r="r" t="t"/>
              <a:pathLst>
                <a:path extrusionOk="0" h="3595" w="766">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1171333" y="3186887"/>
              <a:ext cx="34080" cy="34106"/>
            </a:xfrm>
            <a:custGeom>
              <a:rect b="b" l="l" r="r" t="t"/>
              <a:pathLst>
                <a:path extrusionOk="0" h="1301" w="130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1113451" y="3186887"/>
              <a:ext cx="34080" cy="34106"/>
            </a:xfrm>
            <a:custGeom>
              <a:rect b="b" l="l" r="r" t="t"/>
              <a:pathLst>
                <a:path extrusionOk="0" h="1301" w="130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898488" y="3198631"/>
              <a:ext cx="197582" cy="10617"/>
            </a:xfrm>
            <a:custGeom>
              <a:rect b="b" l="l" r="r" t="t"/>
              <a:pathLst>
                <a:path extrusionOk="0" h="405" w="7537">
                  <a:moveTo>
                    <a:pt x="275" y="0"/>
                  </a:moveTo>
                  <a:cubicBezTo>
                    <a:pt x="1" y="0"/>
                    <a:pt x="1" y="405"/>
                    <a:pt x="275" y="405"/>
                  </a:cubicBezTo>
                  <a:lnTo>
                    <a:pt x="7262" y="405"/>
                  </a:lnTo>
                  <a:cubicBezTo>
                    <a:pt x="7536" y="405"/>
                    <a:pt x="7536" y="0"/>
                    <a:pt x="7262" y="0"/>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898488" y="3094924"/>
              <a:ext cx="30305" cy="10643"/>
            </a:xfrm>
            <a:custGeom>
              <a:rect b="b" l="l" r="r" t="t"/>
              <a:pathLst>
                <a:path extrusionOk="0" h="406" w="1156">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0"/>
          <p:cNvSpPr/>
          <p:nvPr/>
        </p:nvSpPr>
        <p:spPr>
          <a:xfrm>
            <a:off x="3821700" y="1009550"/>
            <a:ext cx="245400" cy="3218700"/>
          </a:xfrm>
          <a:prstGeom prst="leftBrace">
            <a:avLst>
              <a:gd fmla="val 8333" name="adj1"/>
              <a:gd fmla="val 50000" name="adj2"/>
            </a:avLst>
          </a:prstGeom>
          <a:noFill/>
          <a:ln cap="flat" cmpd="sng" w="19050">
            <a:solidFill>
              <a:srgbClr val="0053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Lessons Learned</a:t>
            </a:r>
            <a:endParaRPr>
              <a:solidFill>
                <a:srgbClr val="FFFFFF"/>
              </a:solidFill>
            </a:endParaRPr>
          </a:p>
        </p:txBody>
      </p:sp>
      <p:sp>
        <p:nvSpPr>
          <p:cNvPr id="433" name="Google Shape;433;p41"/>
          <p:cNvSpPr txBox="1"/>
          <p:nvPr>
            <p:ph idx="4294967295" type="ctrTitle"/>
          </p:nvPr>
        </p:nvSpPr>
        <p:spPr>
          <a:xfrm>
            <a:off x="5592761" y="2007350"/>
            <a:ext cx="25308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Questrial"/>
                <a:ea typeface="Questrial"/>
                <a:cs typeface="Questrial"/>
                <a:sym typeface="Questrial"/>
              </a:rPr>
              <a:t>Break Down User Stories</a:t>
            </a:r>
            <a:endParaRPr sz="3000">
              <a:solidFill>
                <a:srgbClr val="FFFFFF"/>
              </a:solidFill>
              <a:latin typeface="Questrial"/>
              <a:ea typeface="Questrial"/>
              <a:cs typeface="Questrial"/>
              <a:sym typeface="Questrial"/>
            </a:endParaRPr>
          </a:p>
        </p:txBody>
      </p:sp>
      <p:sp>
        <p:nvSpPr>
          <p:cNvPr id="434" name="Google Shape;434;p41"/>
          <p:cNvSpPr txBox="1"/>
          <p:nvPr>
            <p:ph idx="4294967295" type="subTitle"/>
          </p:nvPr>
        </p:nvSpPr>
        <p:spPr>
          <a:xfrm>
            <a:off x="5710198" y="3210278"/>
            <a:ext cx="2295900" cy="39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Realized gaps in the app well into development</a:t>
            </a:r>
            <a:endParaRPr sz="1000">
              <a:solidFill>
                <a:srgbClr val="FFFFFF"/>
              </a:solidFill>
            </a:endParaRPr>
          </a:p>
          <a:p>
            <a:pPr indent="0" lvl="0" marL="0" rtl="0" algn="ctr">
              <a:spcBef>
                <a:spcPts val="1600"/>
              </a:spcBef>
              <a:spcAft>
                <a:spcPts val="1600"/>
              </a:spcAft>
              <a:buNone/>
            </a:pPr>
            <a:r>
              <a:t/>
            </a:r>
            <a:endParaRPr sz="1000">
              <a:solidFill>
                <a:srgbClr val="FFFFFF"/>
              </a:solidFill>
            </a:endParaRPr>
          </a:p>
        </p:txBody>
      </p:sp>
      <p:grpSp>
        <p:nvGrpSpPr>
          <p:cNvPr id="435" name="Google Shape;435;p41"/>
          <p:cNvGrpSpPr/>
          <p:nvPr/>
        </p:nvGrpSpPr>
        <p:grpSpPr>
          <a:xfrm flipH="1">
            <a:off x="7742990" y="532631"/>
            <a:ext cx="1340484" cy="1911326"/>
            <a:chOff x="8304647" y="3738687"/>
            <a:chExt cx="225076" cy="320956"/>
          </a:xfrm>
        </p:grpSpPr>
        <p:sp>
          <p:nvSpPr>
            <p:cNvPr id="436" name="Google Shape;436;p4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41"/>
          <p:cNvSpPr txBox="1"/>
          <p:nvPr>
            <p:ph idx="4294967295" type="ctrTitle"/>
          </p:nvPr>
        </p:nvSpPr>
        <p:spPr>
          <a:xfrm>
            <a:off x="956686" y="2007350"/>
            <a:ext cx="25308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Questrial"/>
                <a:ea typeface="Questrial"/>
                <a:cs typeface="Questrial"/>
                <a:sym typeface="Questrial"/>
              </a:rPr>
              <a:t>Estimation</a:t>
            </a:r>
            <a:endParaRPr sz="3000">
              <a:solidFill>
                <a:srgbClr val="FFFFFF"/>
              </a:solidFill>
              <a:latin typeface="Questrial"/>
              <a:ea typeface="Questrial"/>
              <a:cs typeface="Questrial"/>
              <a:sym typeface="Questrial"/>
            </a:endParaRPr>
          </a:p>
        </p:txBody>
      </p:sp>
      <p:sp>
        <p:nvSpPr>
          <p:cNvPr id="440" name="Google Shape;440;p41"/>
          <p:cNvSpPr txBox="1"/>
          <p:nvPr>
            <p:ph idx="4294967295" type="subTitle"/>
          </p:nvPr>
        </p:nvSpPr>
        <p:spPr>
          <a:xfrm>
            <a:off x="1074123" y="3210278"/>
            <a:ext cx="2295900" cy="39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Overestimated amount of tasks that we could complete in a single sprint</a:t>
            </a:r>
            <a:endParaRPr sz="1000">
              <a:solidFill>
                <a:srgbClr val="FFFFFF"/>
              </a:solidFill>
            </a:endParaRPr>
          </a:p>
          <a:p>
            <a:pPr indent="0" lvl="0" marL="0" rtl="0" algn="ctr">
              <a:spcBef>
                <a:spcPts val="1600"/>
              </a:spcBef>
              <a:spcAft>
                <a:spcPts val="1600"/>
              </a:spcAft>
              <a:buNone/>
            </a:pPr>
            <a:r>
              <a:t/>
            </a:r>
            <a:endParaRPr sz="1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42"/>
          <p:cNvSpPr txBox="1"/>
          <p:nvPr>
            <p:ph type="ctrTitle"/>
          </p:nvPr>
        </p:nvSpPr>
        <p:spPr>
          <a:xfrm>
            <a:off x="2005498" y="1981950"/>
            <a:ext cx="5133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Measure What Matters</a:t>
            </a:r>
            <a:endParaRPr>
              <a:solidFill>
                <a:srgbClr val="FFFFFF"/>
              </a:solidFill>
            </a:endParaRPr>
          </a:p>
        </p:txBody>
      </p:sp>
      <p:sp>
        <p:nvSpPr>
          <p:cNvPr id="446" name="Google Shape;446;p42"/>
          <p:cNvSpPr txBox="1"/>
          <p:nvPr>
            <p:ph idx="1" type="subTitle"/>
          </p:nvPr>
        </p:nvSpPr>
        <p:spPr>
          <a:xfrm>
            <a:off x="2005498" y="3882150"/>
            <a:ext cx="513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Take your game to the next level, using data.</a:t>
            </a:r>
            <a:endParaRPr>
              <a:solidFill>
                <a:srgbClr val="FFFFFF"/>
              </a:solidFill>
            </a:endParaRPr>
          </a:p>
        </p:txBody>
      </p:sp>
      <p:sp>
        <p:nvSpPr>
          <p:cNvPr id="447" name="Google Shape;447;p42"/>
          <p:cNvSpPr txBox="1"/>
          <p:nvPr>
            <p:ph type="ctrTitle"/>
          </p:nvPr>
        </p:nvSpPr>
        <p:spPr>
          <a:xfrm>
            <a:off x="2005498" y="259000"/>
            <a:ext cx="5133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Questions?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C5641"/>
        </a:solidFill>
      </p:bgPr>
    </p:bg>
    <p:spTree>
      <p:nvGrpSpPr>
        <p:cNvPr id="196" name="Shape 196"/>
        <p:cNvGrpSpPr/>
        <p:nvPr/>
      </p:nvGrpSpPr>
      <p:grpSpPr>
        <a:xfrm>
          <a:off x="0" y="0"/>
          <a:ext cx="0" cy="0"/>
          <a:chOff x="0" y="0"/>
          <a:chExt cx="0" cy="0"/>
        </a:xfrm>
      </p:grpSpPr>
      <p:pic>
        <p:nvPicPr>
          <p:cNvPr id="197" name="Google Shape;197;p26"/>
          <p:cNvPicPr preferRelativeResize="0"/>
          <p:nvPr/>
        </p:nvPicPr>
        <p:blipFill rotWithShape="1">
          <a:blip r:embed="rId3">
            <a:alphaModFix/>
          </a:blip>
          <a:srcRect b="0" l="28170" r="12422" t="0"/>
          <a:stretch/>
        </p:blipFill>
        <p:spPr>
          <a:xfrm>
            <a:off x="3711425" y="0"/>
            <a:ext cx="5432573" cy="5143500"/>
          </a:xfrm>
          <a:prstGeom prst="rect">
            <a:avLst/>
          </a:prstGeom>
          <a:noFill/>
          <a:ln>
            <a:noFill/>
          </a:ln>
        </p:spPr>
      </p:pic>
      <p:sp>
        <p:nvSpPr>
          <p:cNvPr id="198" name="Google Shape;198;p26"/>
          <p:cNvSpPr/>
          <p:nvPr/>
        </p:nvSpPr>
        <p:spPr>
          <a:xfrm>
            <a:off x="0" y="296850"/>
            <a:ext cx="4954800" cy="454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ph idx="18"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C5641"/>
                </a:solidFill>
              </a:rPr>
              <a:t>TABLE OF CONTENTS</a:t>
            </a:r>
            <a:endParaRPr>
              <a:solidFill>
                <a:srgbClr val="DC5641"/>
              </a:solidFill>
            </a:endParaRPr>
          </a:p>
        </p:txBody>
      </p:sp>
      <p:sp>
        <p:nvSpPr>
          <p:cNvPr id="200" name="Google Shape;200;p26"/>
          <p:cNvSpPr txBox="1"/>
          <p:nvPr>
            <p:ph type="title"/>
          </p:nvPr>
        </p:nvSpPr>
        <p:spPr>
          <a:xfrm>
            <a:off x="198703" y="1204525"/>
            <a:ext cx="833700" cy="39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DC5641"/>
                </a:solidFill>
              </a:rPr>
              <a:t>01</a:t>
            </a:r>
            <a:endParaRPr>
              <a:solidFill>
                <a:srgbClr val="DC5641"/>
              </a:solidFill>
            </a:endParaRPr>
          </a:p>
        </p:txBody>
      </p:sp>
      <p:sp>
        <p:nvSpPr>
          <p:cNvPr id="201" name="Google Shape;201;p26"/>
          <p:cNvSpPr txBox="1"/>
          <p:nvPr>
            <p:ph idx="2" type="ctrTitle"/>
          </p:nvPr>
        </p:nvSpPr>
        <p:spPr>
          <a:xfrm>
            <a:off x="1096000" y="1204525"/>
            <a:ext cx="3913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C5641"/>
                </a:solidFill>
              </a:rPr>
              <a:t>Project Background</a:t>
            </a:r>
            <a:endParaRPr>
              <a:solidFill>
                <a:srgbClr val="DC5641"/>
              </a:solidFill>
            </a:endParaRPr>
          </a:p>
        </p:txBody>
      </p:sp>
      <p:sp>
        <p:nvSpPr>
          <p:cNvPr id="202" name="Google Shape;202;p26"/>
          <p:cNvSpPr txBox="1"/>
          <p:nvPr>
            <p:ph idx="1" type="subTitle"/>
          </p:nvPr>
        </p:nvSpPr>
        <p:spPr>
          <a:xfrm>
            <a:off x="1096005" y="1505375"/>
            <a:ext cx="23430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do we need this product</a:t>
            </a:r>
            <a:endParaRPr/>
          </a:p>
        </p:txBody>
      </p:sp>
      <p:sp>
        <p:nvSpPr>
          <p:cNvPr id="203" name="Google Shape;203;p26"/>
          <p:cNvSpPr txBox="1"/>
          <p:nvPr>
            <p:ph idx="3" type="title"/>
          </p:nvPr>
        </p:nvSpPr>
        <p:spPr>
          <a:xfrm>
            <a:off x="198703" y="1893231"/>
            <a:ext cx="833700" cy="39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DC5641"/>
                </a:solidFill>
              </a:rPr>
              <a:t>02</a:t>
            </a:r>
            <a:endParaRPr>
              <a:solidFill>
                <a:srgbClr val="DC5641"/>
              </a:solidFill>
            </a:endParaRPr>
          </a:p>
        </p:txBody>
      </p:sp>
      <p:sp>
        <p:nvSpPr>
          <p:cNvPr id="204" name="Google Shape;204;p26"/>
          <p:cNvSpPr txBox="1"/>
          <p:nvPr>
            <p:ph idx="4" type="ctrTitle"/>
          </p:nvPr>
        </p:nvSpPr>
        <p:spPr>
          <a:xfrm>
            <a:off x="1096000" y="1893230"/>
            <a:ext cx="3913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C5641"/>
                </a:solidFill>
              </a:rPr>
              <a:t>Our Team</a:t>
            </a:r>
            <a:endParaRPr>
              <a:solidFill>
                <a:srgbClr val="DC5641"/>
              </a:solidFill>
            </a:endParaRPr>
          </a:p>
        </p:txBody>
      </p:sp>
      <p:sp>
        <p:nvSpPr>
          <p:cNvPr id="205" name="Google Shape;205;p26"/>
          <p:cNvSpPr txBox="1"/>
          <p:nvPr>
            <p:ph idx="5" type="subTitle"/>
          </p:nvPr>
        </p:nvSpPr>
        <p:spPr>
          <a:xfrm>
            <a:off x="1096005" y="2194080"/>
            <a:ext cx="23430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 to the MWM team</a:t>
            </a:r>
            <a:endParaRPr/>
          </a:p>
        </p:txBody>
      </p:sp>
      <p:sp>
        <p:nvSpPr>
          <p:cNvPr id="206" name="Google Shape;206;p26"/>
          <p:cNvSpPr txBox="1"/>
          <p:nvPr>
            <p:ph idx="6" type="title"/>
          </p:nvPr>
        </p:nvSpPr>
        <p:spPr>
          <a:xfrm>
            <a:off x="198703" y="2581937"/>
            <a:ext cx="833700" cy="39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DC5641"/>
                </a:solidFill>
              </a:rPr>
              <a:t>03</a:t>
            </a:r>
            <a:endParaRPr>
              <a:solidFill>
                <a:srgbClr val="DC5641"/>
              </a:solidFill>
            </a:endParaRPr>
          </a:p>
        </p:txBody>
      </p:sp>
      <p:sp>
        <p:nvSpPr>
          <p:cNvPr id="207" name="Google Shape;207;p26"/>
          <p:cNvSpPr txBox="1"/>
          <p:nvPr>
            <p:ph idx="7" type="ctrTitle"/>
          </p:nvPr>
        </p:nvSpPr>
        <p:spPr>
          <a:xfrm>
            <a:off x="1096000" y="2581934"/>
            <a:ext cx="3913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Product</a:t>
            </a:r>
            <a:endParaRPr>
              <a:solidFill>
                <a:srgbClr val="DC5641"/>
              </a:solidFill>
            </a:endParaRPr>
          </a:p>
        </p:txBody>
      </p:sp>
      <p:sp>
        <p:nvSpPr>
          <p:cNvPr id="208" name="Google Shape;208;p26"/>
          <p:cNvSpPr txBox="1"/>
          <p:nvPr>
            <p:ph idx="8" type="subTitle"/>
          </p:nvPr>
        </p:nvSpPr>
        <p:spPr>
          <a:xfrm>
            <a:off x="1096005" y="2926297"/>
            <a:ext cx="23430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2"/>
                </a:solidFill>
              </a:rPr>
              <a:t>Highlights of the delivered product</a:t>
            </a:r>
            <a:endParaRPr/>
          </a:p>
        </p:txBody>
      </p:sp>
      <p:sp>
        <p:nvSpPr>
          <p:cNvPr id="209" name="Google Shape;209;p26"/>
          <p:cNvSpPr txBox="1"/>
          <p:nvPr>
            <p:ph idx="9" type="title"/>
          </p:nvPr>
        </p:nvSpPr>
        <p:spPr>
          <a:xfrm>
            <a:off x="198703" y="3270643"/>
            <a:ext cx="833700" cy="39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DC5641"/>
                </a:solidFill>
              </a:rPr>
              <a:t>04</a:t>
            </a:r>
            <a:endParaRPr>
              <a:solidFill>
                <a:srgbClr val="DC5641"/>
              </a:solidFill>
            </a:endParaRPr>
          </a:p>
        </p:txBody>
      </p:sp>
      <p:sp>
        <p:nvSpPr>
          <p:cNvPr id="210" name="Google Shape;210;p26"/>
          <p:cNvSpPr txBox="1"/>
          <p:nvPr>
            <p:ph idx="13" type="ctrTitle"/>
          </p:nvPr>
        </p:nvSpPr>
        <p:spPr>
          <a:xfrm>
            <a:off x="1096000" y="3270639"/>
            <a:ext cx="3913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Experiences</a:t>
            </a:r>
            <a:endParaRPr>
              <a:solidFill>
                <a:srgbClr val="DC5641"/>
              </a:solidFill>
            </a:endParaRPr>
          </a:p>
        </p:txBody>
      </p:sp>
      <p:sp>
        <p:nvSpPr>
          <p:cNvPr id="211" name="Google Shape;211;p26"/>
          <p:cNvSpPr txBox="1"/>
          <p:nvPr>
            <p:ph idx="14" type="subTitle"/>
          </p:nvPr>
        </p:nvSpPr>
        <p:spPr>
          <a:xfrm>
            <a:off x="1096005" y="3571489"/>
            <a:ext cx="23430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2"/>
                </a:solidFill>
              </a:rPr>
              <a:t>Ups and Downs of the project</a:t>
            </a:r>
            <a:endParaRPr/>
          </a:p>
        </p:txBody>
      </p:sp>
      <p:sp>
        <p:nvSpPr>
          <p:cNvPr id="212" name="Google Shape;212;p26"/>
          <p:cNvSpPr txBox="1"/>
          <p:nvPr>
            <p:ph idx="15" type="title"/>
          </p:nvPr>
        </p:nvSpPr>
        <p:spPr>
          <a:xfrm>
            <a:off x="198703" y="3959349"/>
            <a:ext cx="833700" cy="39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DC5641"/>
                </a:solidFill>
              </a:rPr>
              <a:t>05</a:t>
            </a:r>
            <a:endParaRPr>
              <a:solidFill>
                <a:srgbClr val="DC5641"/>
              </a:solidFill>
            </a:endParaRPr>
          </a:p>
        </p:txBody>
      </p:sp>
      <p:sp>
        <p:nvSpPr>
          <p:cNvPr id="213" name="Google Shape;213;p26"/>
          <p:cNvSpPr txBox="1"/>
          <p:nvPr>
            <p:ph idx="16" type="ctrTitle"/>
          </p:nvPr>
        </p:nvSpPr>
        <p:spPr>
          <a:xfrm>
            <a:off x="1096000" y="3959343"/>
            <a:ext cx="3913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Lessons Learned</a:t>
            </a:r>
            <a:endParaRPr>
              <a:solidFill>
                <a:srgbClr val="DC5641"/>
              </a:solidFill>
            </a:endParaRPr>
          </a:p>
        </p:txBody>
      </p:sp>
      <p:sp>
        <p:nvSpPr>
          <p:cNvPr id="214" name="Google Shape;214;p26"/>
          <p:cNvSpPr txBox="1"/>
          <p:nvPr>
            <p:ph idx="17" type="subTitle"/>
          </p:nvPr>
        </p:nvSpPr>
        <p:spPr>
          <a:xfrm>
            <a:off x="1096005" y="4260193"/>
            <a:ext cx="23430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Things we would do differently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p27"/>
          <p:cNvSpPr txBox="1"/>
          <p:nvPr>
            <p:ph idx="1" type="subTitle"/>
          </p:nvPr>
        </p:nvSpPr>
        <p:spPr>
          <a:xfrm>
            <a:off x="644125" y="1275975"/>
            <a:ext cx="4133400" cy="23208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Collecting stats by hand is inefficient and limits data collection ability</a:t>
            </a:r>
            <a:endParaRPr sz="1400"/>
          </a:p>
          <a:p>
            <a:pPr indent="-317500" lvl="0" marL="457200" rtl="0" algn="l">
              <a:lnSpc>
                <a:spcPct val="115000"/>
              </a:lnSpc>
              <a:spcBef>
                <a:spcPts val="1000"/>
              </a:spcBef>
              <a:spcAft>
                <a:spcPts val="0"/>
              </a:spcAft>
              <a:buSzPts val="1400"/>
              <a:buChar char="●"/>
            </a:pPr>
            <a:r>
              <a:rPr lang="en" sz="1400"/>
              <a:t>Create a simple UI to make stats collection easier</a:t>
            </a:r>
            <a:endParaRPr sz="1400"/>
          </a:p>
          <a:p>
            <a:pPr indent="-317500" lvl="0" marL="457200" rtl="0" algn="l">
              <a:lnSpc>
                <a:spcPct val="115000"/>
              </a:lnSpc>
              <a:spcBef>
                <a:spcPts val="1000"/>
              </a:spcBef>
              <a:spcAft>
                <a:spcPts val="0"/>
              </a:spcAft>
              <a:buSzPts val="1400"/>
              <a:buChar char="●"/>
            </a:pPr>
            <a:r>
              <a:rPr lang="en" sz="1400"/>
              <a:t>Assist coach in making decisions using detailed statistical reports</a:t>
            </a:r>
            <a:endParaRPr sz="1400"/>
          </a:p>
          <a:p>
            <a:pPr indent="-317500" lvl="0" marL="457200" rtl="0" algn="l">
              <a:lnSpc>
                <a:spcPct val="115000"/>
              </a:lnSpc>
              <a:spcBef>
                <a:spcPts val="1000"/>
              </a:spcBef>
              <a:spcAft>
                <a:spcPts val="1000"/>
              </a:spcAft>
              <a:buSzPts val="1400"/>
              <a:buChar char="●"/>
            </a:pPr>
            <a:r>
              <a:rPr lang="en" sz="1400"/>
              <a:t>Extendability and reliability</a:t>
            </a:r>
            <a:endParaRPr sz="1400"/>
          </a:p>
        </p:txBody>
      </p:sp>
      <p:sp>
        <p:nvSpPr>
          <p:cNvPr id="220" name="Google Shape;220;p27"/>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Background</a:t>
            </a:r>
            <a:endParaRPr/>
          </a:p>
        </p:txBody>
      </p:sp>
      <p:pic>
        <p:nvPicPr>
          <p:cNvPr id="221" name="Google Shape;221;p27"/>
          <p:cNvPicPr preferRelativeResize="0"/>
          <p:nvPr/>
        </p:nvPicPr>
        <p:blipFill>
          <a:blip r:embed="rId3">
            <a:alphaModFix/>
          </a:blip>
          <a:stretch>
            <a:fillRect/>
          </a:stretch>
        </p:blipFill>
        <p:spPr>
          <a:xfrm>
            <a:off x="5714982" y="0"/>
            <a:ext cx="3429020" cy="5143500"/>
          </a:xfrm>
          <a:prstGeom prst="rect">
            <a:avLst/>
          </a:prstGeom>
          <a:noFill/>
          <a:ln>
            <a:noFill/>
          </a:ln>
        </p:spPr>
      </p:pic>
      <p:sp>
        <p:nvSpPr>
          <p:cNvPr id="222" name="Google Shape;222;p27"/>
          <p:cNvSpPr/>
          <p:nvPr/>
        </p:nvSpPr>
        <p:spPr>
          <a:xfrm>
            <a:off x="5313450" y="0"/>
            <a:ext cx="273600" cy="5143500"/>
          </a:xfrm>
          <a:prstGeom prst="rect">
            <a:avLst/>
          </a:prstGeom>
          <a:solidFill>
            <a:srgbClr val="DC5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Ayub (‘Jack of all trades’) Ahmed</a:t>
            </a:r>
            <a:endParaRPr/>
          </a:p>
        </p:txBody>
      </p:sp>
      <p:sp>
        <p:nvSpPr>
          <p:cNvPr id="228" name="Google Shape;228;p28"/>
          <p:cNvSpPr/>
          <p:nvPr/>
        </p:nvSpPr>
        <p:spPr>
          <a:xfrm>
            <a:off x="4676050" y="720000"/>
            <a:ext cx="3914700" cy="44235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8"/>
          <p:cNvPicPr preferRelativeResize="0"/>
          <p:nvPr/>
        </p:nvPicPr>
        <p:blipFill>
          <a:blip r:embed="rId3">
            <a:alphaModFix/>
          </a:blip>
          <a:stretch>
            <a:fillRect/>
          </a:stretch>
        </p:blipFill>
        <p:spPr>
          <a:xfrm>
            <a:off x="1058250" y="3414950"/>
            <a:ext cx="1380575" cy="793425"/>
          </a:xfrm>
          <a:prstGeom prst="rect">
            <a:avLst/>
          </a:prstGeom>
          <a:noFill/>
          <a:ln>
            <a:noFill/>
          </a:ln>
        </p:spPr>
      </p:pic>
      <p:pic>
        <p:nvPicPr>
          <p:cNvPr id="230" name="Google Shape;230;p28"/>
          <p:cNvPicPr preferRelativeResize="0"/>
          <p:nvPr/>
        </p:nvPicPr>
        <p:blipFill>
          <a:blip r:embed="rId4">
            <a:alphaModFix/>
          </a:blip>
          <a:stretch>
            <a:fillRect/>
          </a:stretch>
        </p:blipFill>
        <p:spPr>
          <a:xfrm>
            <a:off x="1175075" y="4321350"/>
            <a:ext cx="1146924" cy="557975"/>
          </a:xfrm>
          <a:prstGeom prst="rect">
            <a:avLst/>
          </a:prstGeom>
          <a:noFill/>
          <a:ln>
            <a:noFill/>
          </a:ln>
        </p:spPr>
      </p:pic>
      <p:pic>
        <p:nvPicPr>
          <p:cNvPr id="231" name="Google Shape;231;p28"/>
          <p:cNvPicPr preferRelativeResize="0"/>
          <p:nvPr/>
        </p:nvPicPr>
        <p:blipFill>
          <a:blip r:embed="rId5">
            <a:alphaModFix/>
          </a:blip>
          <a:stretch>
            <a:fillRect/>
          </a:stretch>
        </p:blipFill>
        <p:spPr>
          <a:xfrm>
            <a:off x="1058250" y="1097100"/>
            <a:ext cx="1672724" cy="2230299"/>
          </a:xfrm>
          <a:prstGeom prst="rect">
            <a:avLst/>
          </a:prstGeom>
          <a:noFill/>
          <a:ln>
            <a:noFill/>
          </a:ln>
        </p:spPr>
      </p:pic>
      <p:pic>
        <p:nvPicPr>
          <p:cNvPr descr="A Review of Postgres version 12 - Performance Monitoring - Blogs - Quest  Community" id="232" name="Google Shape;232;p28"/>
          <p:cNvPicPr preferRelativeResize="0"/>
          <p:nvPr/>
        </p:nvPicPr>
        <p:blipFill>
          <a:blip r:embed="rId6">
            <a:alphaModFix/>
          </a:blip>
          <a:stretch>
            <a:fillRect/>
          </a:stretch>
        </p:blipFill>
        <p:spPr>
          <a:xfrm>
            <a:off x="2380425" y="3800778"/>
            <a:ext cx="1811016" cy="822500"/>
          </a:xfrm>
          <a:prstGeom prst="rect">
            <a:avLst/>
          </a:prstGeom>
          <a:noFill/>
          <a:ln>
            <a:noFill/>
          </a:ln>
        </p:spPr>
      </p:pic>
      <p:sp>
        <p:nvSpPr>
          <p:cNvPr id="233" name="Google Shape;233;p28"/>
          <p:cNvSpPr txBox="1"/>
          <p:nvPr>
            <p:ph idx="1" type="body"/>
          </p:nvPr>
        </p:nvSpPr>
        <p:spPr>
          <a:xfrm>
            <a:off x="5713450" y="2613150"/>
            <a:ext cx="1839900" cy="6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rPr>
              <a:t>Frontend</a:t>
            </a:r>
            <a:endParaRPr sz="3200">
              <a:solidFill>
                <a:srgbClr val="FFFFFF"/>
              </a:solidFill>
            </a:endParaRPr>
          </a:p>
          <a:p>
            <a:pPr indent="0" lvl="0" marL="0" rtl="0" algn="l">
              <a:spcBef>
                <a:spcPts val="1000"/>
              </a:spcBef>
              <a:spcAft>
                <a:spcPts val="1000"/>
              </a:spcAft>
              <a:buNone/>
            </a:pPr>
            <a:r>
              <a:rPr lang="en" sz="3200">
                <a:solidFill>
                  <a:srgbClr val="FFFFFF"/>
                </a:solidFill>
              </a:rPr>
              <a:t>Backend</a:t>
            </a:r>
            <a:endParaRPr sz="3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Bard (‘I’ll do it’) Samimi</a:t>
            </a:r>
            <a:endParaRPr/>
          </a:p>
        </p:txBody>
      </p:sp>
      <p:sp>
        <p:nvSpPr>
          <p:cNvPr id="239" name="Google Shape;239;p29"/>
          <p:cNvSpPr/>
          <p:nvPr/>
        </p:nvSpPr>
        <p:spPr>
          <a:xfrm>
            <a:off x="4676050" y="720000"/>
            <a:ext cx="3914700" cy="44235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9"/>
          <p:cNvPicPr preferRelativeResize="0"/>
          <p:nvPr/>
        </p:nvPicPr>
        <p:blipFill>
          <a:blip r:embed="rId3">
            <a:alphaModFix/>
          </a:blip>
          <a:stretch>
            <a:fillRect/>
          </a:stretch>
        </p:blipFill>
        <p:spPr>
          <a:xfrm>
            <a:off x="460223" y="4285438"/>
            <a:ext cx="959295" cy="466675"/>
          </a:xfrm>
          <a:prstGeom prst="rect">
            <a:avLst/>
          </a:prstGeom>
          <a:noFill/>
          <a:ln>
            <a:noFill/>
          </a:ln>
        </p:spPr>
      </p:pic>
      <p:pic>
        <p:nvPicPr>
          <p:cNvPr descr="A Review of Postgres version 12 - Performance Monitoring - Blogs - Quest  Community" id="241" name="Google Shape;241;p29"/>
          <p:cNvPicPr preferRelativeResize="0"/>
          <p:nvPr/>
        </p:nvPicPr>
        <p:blipFill>
          <a:blip r:embed="rId4">
            <a:alphaModFix/>
          </a:blip>
          <a:stretch>
            <a:fillRect/>
          </a:stretch>
        </p:blipFill>
        <p:spPr>
          <a:xfrm>
            <a:off x="1460350" y="4150841"/>
            <a:ext cx="1811016" cy="822500"/>
          </a:xfrm>
          <a:prstGeom prst="rect">
            <a:avLst/>
          </a:prstGeom>
          <a:noFill/>
          <a:ln>
            <a:noFill/>
          </a:ln>
        </p:spPr>
      </p:pic>
      <p:pic>
        <p:nvPicPr>
          <p:cNvPr id="242" name="Google Shape;242;p29"/>
          <p:cNvPicPr preferRelativeResize="0"/>
          <p:nvPr/>
        </p:nvPicPr>
        <p:blipFill>
          <a:blip r:embed="rId5">
            <a:alphaModFix/>
          </a:blip>
          <a:stretch>
            <a:fillRect/>
          </a:stretch>
        </p:blipFill>
        <p:spPr>
          <a:xfrm>
            <a:off x="460225" y="1161950"/>
            <a:ext cx="3670632" cy="2752974"/>
          </a:xfrm>
          <a:prstGeom prst="rect">
            <a:avLst/>
          </a:prstGeom>
          <a:noFill/>
          <a:ln>
            <a:noFill/>
          </a:ln>
        </p:spPr>
      </p:pic>
      <p:pic>
        <p:nvPicPr>
          <p:cNvPr id="243" name="Google Shape;243;p29"/>
          <p:cNvPicPr preferRelativeResize="0"/>
          <p:nvPr/>
        </p:nvPicPr>
        <p:blipFill>
          <a:blip r:embed="rId6">
            <a:alphaModFix/>
          </a:blip>
          <a:stretch>
            <a:fillRect/>
          </a:stretch>
        </p:blipFill>
        <p:spPr>
          <a:xfrm>
            <a:off x="3211971" y="4240975"/>
            <a:ext cx="1200576" cy="555625"/>
          </a:xfrm>
          <a:prstGeom prst="rect">
            <a:avLst/>
          </a:prstGeom>
          <a:noFill/>
          <a:ln>
            <a:noFill/>
          </a:ln>
        </p:spPr>
      </p:pic>
      <p:sp>
        <p:nvSpPr>
          <p:cNvPr id="244" name="Google Shape;244;p29"/>
          <p:cNvSpPr txBox="1"/>
          <p:nvPr>
            <p:ph idx="1" type="body"/>
          </p:nvPr>
        </p:nvSpPr>
        <p:spPr>
          <a:xfrm>
            <a:off x="5713450" y="2613150"/>
            <a:ext cx="18399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3200">
                <a:solidFill>
                  <a:srgbClr val="FFFFFF"/>
                </a:solidFill>
              </a:rPr>
              <a:t>Back</a:t>
            </a:r>
            <a:r>
              <a:rPr lang="en" sz="3200">
                <a:solidFill>
                  <a:srgbClr val="FFFFFF"/>
                </a:solidFill>
              </a:rPr>
              <a:t>end</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Chloe Shang</a:t>
            </a:r>
            <a:endParaRPr/>
          </a:p>
        </p:txBody>
      </p:sp>
      <p:sp>
        <p:nvSpPr>
          <p:cNvPr id="250" name="Google Shape;250;p30"/>
          <p:cNvSpPr/>
          <p:nvPr/>
        </p:nvSpPr>
        <p:spPr>
          <a:xfrm>
            <a:off x="4676050" y="720000"/>
            <a:ext cx="3914700" cy="44235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0"/>
          <p:cNvPicPr preferRelativeResize="0"/>
          <p:nvPr/>
        </p:nvPicPr>
        <p:blipFill>
          <a:blip r:embed="rId3">
            <a:alphaModFix/>
          </a:blip>
          <a:stretch>
            <a:fillRect/>
          </a:stretch>
        </p:blipFill>
        <p:spPr>
          <a:xfrm>
            <a:off x="886050" y="3897775"/>
            <a:ext cx="1616504" cy="929000"/>
          </a:xfrm>
          <a:prstGeom prst="rect">
            <a:avLst/>
          </a:prstGeom>
          <a:noFill/>
          <a:ln>
            <a:noFill/>
          </a:ln>
        </p:spPr>
      </p:pic>
      <p:pic>
        <p:nvPicPr>
          <p:cNvPr id="252" name="Google Shape;252;p30"/>
          <p:cNvPicPr preferRelativeResize="0"/>
          <p:nvPr/>
        </p:nvPicPr>
        <p:blipFill>
          <a:blip r:embed="rId4">
            <a:alphaModFix/>
          </a:blip>
          <a:stretch>
            <a:fillRect/>
          </a:stretch>
        </p:blipFill>
        <p:spPr>
          <a:xfrm>
            <a:off x="886050" y="1162450"/>
            <a:ext cx="1730998" cy="2304026"/>
          </a:xfrm>
          <a:prstGeom prst="rect">
            <a:avLst/>
          </a:prstGeom>
          <a:noFill/>
          <a:ln>
            <a:noFill/>
          </a:ln>
        </p:spPr>
      </p:pic>
      <p:pic>
        <p:nvPicPr>
          <p:cNvPr id="253" name="Google Shape;253;p30"/>
          <p:cNvPicPr preferRelativeResize="0"/>
          <p:nvPr/>
        </p:nvPicPr>
        <p:blipFill>
          <a:blip r:embed="rId5">
            <a:alphaModFix/>
          </a:blip>
          <a:stretch>
            <a:fillRect/>
          </a:stretch>
        </p:blipFill>
        <p:spPr>
          <a:xfrm>
            <a:off x="3182062" y="3049150"/>
            <a:ext cx="929000" cy="929000"/>
          </a:xfrm>
          <a:prstGeom prst="rect">
            <a:avLst/>
          </a:prstGeom>
          <a:noFill/>
          <a:ln>
            <a:noFill/>
          </a:ln>
        </p:spPr>
      </p:pic>
      <p:sp>
        <p:nvSpPr>
          <p:cNvPr id="254" name="Google Shape;254;p30"/>
          <p:cNvSpPr txBox="1"/>
          <p:nvPr>
            <p:ph idx="1" type="body"/>
          </p:nvPr>
        </p:nvSpPr>
        <p:spPr>
          <a:xfrm>
            <a:off x="5713450" y="2613150"/>
            <a:ext cx="18399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3200">
                <a:solidFill>
                  <a:srgbClr val="FFFFFF"/>
                </a:solidFill>
              </a:rPr>
              <a:t>Frontend</a:t>
            </a: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Taylor (‘who’s on meeting minutes’) Zowtuk</a:t>
            </a:r>
            <a:endParaRPr/>
          </a:p>
        </p:txBody>
      </p:sp>
      <p:sp>
        <p:nvSpPr>
          <p:cNvPr id="260" name="Google Shape;260;p31"/>
          <p:cNvSpPr/>
          <p:nvPr/>
        </p:nvSpPr>
        <p:spPr>
          <a:xfrm>
            <a:off x="4676050" y="1083925"/>
            <a:ext cx="3914700" cy="40596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txBox="1"/>
          <p:nvPr>
            <p:ph idx="1" type="body"/>
          </p:nvPr>
        </p:nvSpPr>
        <p:spPr>
          <a:xfrm>
            <a:off x="5713450" y="2613150"/>
            <a:ext cx="18399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3200">
                <a:solidFill>
                  <a:srgbClr val="FFFFFF"/>
                </a:solidFill>
              </a:rPr>
              <a:t>Frontend</a:t>
            </a:r>
            <a:endParaRPr sz="3000">
              <a:solidFill>
                <a:srgbClr val="FFFFFF"/>
              </a:solidFill>
            </a:endParaRPr>
          </a:p>
        </p:txBody>
      </p:sp>
      <p:pic>
        <p:nvPicPr>
          <p:cNvPr id="262" name="Google Shape;262;p31"/>
          <p:cNvPicPr preferRelativeResize="0"/>
          <p:nvPr/>
        </p:nvPicPr>
        <p:blipFill>
          <a:blip r:embed="rId3">
            <a:alphaModFix/>
          </a:blip>
          <a:stretch>
            <a:fillRect/>
          </a:stretch>
        </p:blipFill>
        <p:spPr>
          <a:xfrm>
            <a:off x="1601700" y="4299813"/>
            <a:ext cx="1380575" cy="793425"/>
          </a:xfrm>
          <a:prstGeom prst="rect">
            <a:avLst/>
          </a:prstGeom>
          <a:noFill/>
          <a:ln>
            <a:noFill/>
          </a:ln>
        </p:spPr>
      </p:pic>
      <p:pic>
        <p:nvPicPr>
          <p:cNvPr id="263" name="Google Shape;263;p31" title="Taylor The God"/>
          <p:cNvPicPr preferRelativeResize="0"/>
          <p:nvPr/>
        </p:nvPicPr>
        <p:blipFill rotWithShape="1">
          <a:blip r:embed="rId4">
            <a:alphaModFix/>
          </a:blip>
          <a:srcRect b="0" l="0" r="0" t="12480"/>
          <a:stretch/>
        </p:blipFill>
        <p:spPr>
          <a:xfrm rot="-5400000">
            <a:off x="1071276" y="2130510"/>
            <a:ext cx="2441426" cy="1602478"/>
          </a:xfrm>
          <a:prstGeom prst="rect">
            <a:avLst/>
          </a:prstGeom>
          <a:noFill/>
          <a:ln>
            <a:noFill/>
          </a:ln>
        </p:spPr>
      </p:pic>
      <p:pic>
        <p:nvPicPr>
          <p:cNvPr id="264" name="Google Shape;264;p31"/>
          <p:cNvPicPr preferRelativeResize="0"/>
          <p:nvPr/>
        </p:nvPicPr>
        <p:blipFill>
          <a:blip r:embed="rId5">
            <a:alphaModFix/>
          </a:blip>
          <a:stretch>
            <a:fillRect/>
          </a:stretch>
        </p:blipFill>
        <p:spPr>
          <a:xfrm>
            <a:off x="3364500" y="4345950"/>
            <a:ext cx="701175" cy="70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Joe (‘just Joe’) Potentier-Neal</a:t>
            </a:r>
            <a:endParaRPr/>
          </a:p>
        </p:txBody>
      </p:sp>
      <p:sp>
        <p:nvSpPr>
          <p:cNvPr id="270" name="Google Shape;270;p32"/>
          <p:cNvSpPr/>
          <p:nvPr/>
        </p:nvSpPr>
        <p:spPr>
          <a:xfrm>
            <a:off x="4676050" y="720000"/>
            <a:ext cx="3914700" cy="4423500"/>
          </a:xfrm>
          <a:prstGeom prst="rect">
            <a:avLst/>
          </a:prstGeom>
          <a:solidFill>
            <a:srgbClr val="0053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2"/>
          <p:cNvPicPr preferRelativeResize="0"/>
          <p:nvPr/>
        </p:nvPicPr>
        <p:blipFill>
          <a:blip r:embed="rId3">
            <a:alphaModFix/>
          </a:blip>
          <a:stretch>
            <a:fillRect/>
          </a:stretch>
        </p:blipFill>
        <p:spPr>
          <a:xfrm>
            <a:off x="863000" y="4182429"/>
            <a:ext cx="1462875" cy="711652"/>
          </a:xfrm>
          <a:prstGeom prst="rect">
            <a:avLst/>
          </a:prstGeom>
          <a:noFill/>
          <a:ln>
            <a:noFill/>
          </a:ln>
        </p:spPr>
      </p:pic>
      <p:pic>
        <p:nvPicPr>
          <p:cNvPr id="272" name="Google Shape;272;p32"/>
          <p:cNvPicPr preferRelativeResize="0"/>
          <p:nvPr/>
        </p:nvPicPr>
        <p:blipFill>
          <a:blip r:embed="rId4">
            <a:alphaModFix/>
          </a:blip>
          <a:stretch>
            <a:fillRect/>
          </a:stretch>
        </p:blipFill>
        <p:spPr>
          <a:xfrm>
            <a:off x="965975" y="1192962"/>
            <a:ext cx="2066799" cy="2757575"/>
          </a:xfrm>
          <a:prstGeom prst="rect">
            <a:avLst/>
          </a:prstGeom>
          <a:noFill/>
          <a:ln>
            <a:noFill/>
          </a:ln>
        </p:spPr>
      </p:pic>
      <p:pic>
        <p:nvPicPr>
          <p:cNvPr descr="A Review of Postgres version 12 - Performance Monitoring - Blogs - Quest  Community" id="273" name="Google Shape;273;p32"/>
          <p:cNvPicPr preferRelativeResize="0"/>
          <p:nvPr/>
        </p:nvPicPr>
        <p:blipFill>
          <a:blip r:embed="rId5">
            <a:alphaModFix/>
          </a:blip>
          <a:stretch>
            <a:fillRect/>
          </a:stretch>
        </p:blipFill>
        <p:spPr>
          <a:xfrm>
            <a:off x="2325875" y="4182428"/>
            <a:ext cx="1811016" cy="822500"/>
          </a:xfrm>
          <a:prstGeom prst="rect">
            <a:avLst/>
          </a:prstGeom>
          <a:noFill/>
          <a:ln>
            <a:noFill/>
          </a:ln>
        </p:spPr>
      </p:pic>
      <p:sp>
        <p:nvSpPr>
          <p:cNvPr id="274" name="Google Shape;274;p32"/>
          <p:cNvSpPr txBox="1"/>
          <p:nvPr>
            <p:ph idx="1" type="body"/>
          </p:nvPr>
        </p:nvSpPr>
        <p:spPr>
          <a:xfrm>
            <a:off x="4939250" y="1681800"/>
            <a:ext cx="3255000" cy="24999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FFFFFF"/>
              </a:buClr>
              <a:buSzPts val="2500"/>
              <a:buChar char="●"/>
            </a:pPr>
            <a:r>
              <a:rPr lang="en" sz="2500">
                <a:solidFill>
                  <a:srgbClr val="FFFFFF"/>
                </a:solidFill>
              </a:rPr>
              <a:t>Backend</a:t>
            </a:r>
            <a:endParaRPr sz="2500">
              <a:solidFill>
                <a:srgbClr val="FFFFFF"/>
              </a:solidFill>
            </a:endParaRPr>
          </a:p>
          <a:p>
            <a:pPr indent="-361950" lvl="1" marL="914400" rtl="0" algn="l">
              <a:spcBef>
                <a:spcPts val="0"/>
              </a:spcBef>
              <a:spcAft>
                <a:spcPts val="0"/>
              </a:spcAft>
              <a:buClr>
                <a:srgbClr val="FFFFFF"/>
              </a:buClr>
              <a:buSzPts val="2100"/>
              <a:buChar char="○"/>
            </a:pPr>
            <a:r>
              <a:rPr lang="en" sz="2100">
                <a:solidFill>
                  <a:srgbClr val="FFFFFF"/>
                </a:solidFill>
              </a:rPr>
              <a:t>Architecture</a:t>
            </a:r>
            <a:endParaRPr sz="2100">
              <a:solidFill>
                <a:srgbClr val="FFFFFF"/>
              </a:solidFill>
            </a:endParaRPr>
          </a:p>
          <a:p>
            <a:pPr indent="-361950" lvl="1" marL="914400" rtl="0" algn="l">
              <a:spcBef>
                <a:spcPts val="0"/>
              </a:spcBef>
              <a:spcAft>
                <a:spcPts val="0"/>
              </a:spcAft>
              <a:buClr>
                <a:srgbClr val="FFFFFF"/>
              </a:buClr>
              <a:buSzPts val="2100"/>
              <a:buChar char="○"/>
            </a:pPr>
            <a:r>
              <a:rPr lang="en" sz="2100">
                <a:solidFill>
                  <a:srgbClr val="FFFFFF"/>
                </a:solidFill>
              </a:rPr>
              <a:t>Database Design</a:t>
            </a:r>
            <a:endParaRPr sz="2100">
              <a:solidFill>
                <a:srgbClr val="FFFFFF"/>
              </a:solidFill>
            </a:endParaRPr>
          </a:p>
          <a:p>
            <a:pPr indent="-361950" lvl="1" marL="914400" rtl="0" algn="l">
              <a:spcBef>
                <a:spcPts val="0"/>
              </a:spcBef>
              <a:spcAft>
                <a:spcPts val="0"/>
              </a:spcAft>
              <a:buClr>
                <a:srgbClr val="FFFFFF"/>
              </a:buClr>
              <a:buSzPts val="2100"/>
              <a:buChar char="○"/>
            </a:pPr>
            <a:r>
              <a:rPr lang="en" sz="2100">
                <a:solidFill>
                  <a:srgbClr val="FFFFFF"/>
                </a:solidFill>
              </a:rPr>
              <a:t>Deployment</a:t>
            </a:r>
            <a:endParaRPr sz="2100">
              <a:solidFill>
                <a:srgbClr val="FFFFFF"/>
              </a:solidFill>
            </a:endParaRPr>
          </a:p>
        </p:txBody>
      </p:sp>
      <p:pic>
        <p:nvPicPr>
          <p:cNvPr id="275" name="Google Shape;275;p32"/>
          <p:cNvPicPr preferRelativeResize="0"/>
          <p:nvPr/>
        </p:nvPicPr>
        <p:blipFill>
          <a:blip r:embed="rId6">
            <a:alphaModFix/>
          </a:blip>
          <a:stretch>
            <a:fillRect/>
          </a:stretch>
        </p:blipFill>
        <p:spPr>
          <a:xfrm>
            <a:off x="3342571" y="1197350"/>
            <a:ext cx="1200576" cy="555625"/>
          </a:xfrm>
          <a:prstGeom prst="rect">
            <a:avLst/>
          </a:prstGeom>
          <a:noFill/>
          <a:ln>
            <a:noFill/>
          </a:ln>
        </p:spPr>
      </p:pic>
      <p:pic>
        <p:nvPicPr>
          <p:cNvPr id="276" name="Google Shape;276;p32"/>
          <p:cNvPicPr preferRelativeResize="0"/>
          <p:nvPr/>
        </p:nvPicPr>
        <p:blipFill>
          <a:blip r:embed="rId7">
            <a:alphaModFix/>
          </a:blip>
          <a:stretch>
            <a:fillRect/>
          </a:stretch>
        </p:blipFill>
        <p:spPr>
          <a:xfrm>
            <a:off x="3409000" y="1989452"/>
            <a:ext cx="890825" cy="890847"/>
          </a:xfrm>
          <a:prstGeom prst="rect">
            <a:avLst/>
          </a:prstGeom>
          <a:noFill/>
          <a:ln>
            <a:noFill/>
          </a:ln>
        </p:spPr>
      </p:pic>
      <p:pic>
        <p:nvPicPr>
          <p:cNvPr id="277" name="Google Shape;277;p32"/>
          <p:cNvPicPr preferRelativeResize="0"/>
          <p:nvPr/>
        </p:nvPicPr>
        <p:blipFill rotWithShape="1">
          <a:blip r:embed="rId8">
            <a:alphaModFix/>
          </a:blip>
          <a:srcRect b="13853" l="0" r="0" t="12498"/>
          <a:stretch/>
        </p:blipFill>
        <p:spPr>
          <a:xfrm>
            <a:off x="3380575" y="3192744"/>
            <a:ext cx="890826" cy="8747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ctrTitle"/>
          </p:nvPr>
        </p:nvSpPr>
        <p:spPr>
          <a:xfrm>
            <a:off x="644125" y="619550"/>
            <a:ext cx="80658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Experiences</a:t>
            </a:r>
            <a:endParaRPr/>
          </a:p>
        </p:txBody>
      </p:sp>
      <p:sp>
        <p:nvSpPr>
          <p:cNvPr id="283" name="Google Shape;283;p33"/>
          <p:cNvSpPr txBox="1"/>
          <p:nvPr>
            <p:ph idx="4294967295" type="subTitle"/>
          </p:nvPr>
        </p:nvSpPr>
        <p:spPr>
          <a:xfrm>
            <a:off x="1085200" y="1819975"/>
            <a:ext cx="1736700" cy="73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Planning went well, and all parts were completed</a:t>
            </a:r>
            <a:endParaRPr sz="1000"/>
          </a:p>
          <a:p>
            <a:pPr indent="-292100" lvl="0" marL="457200" rtl="0" algn="l">
              <a:spcBef>
                <a:spcPts val="0"/>
              </a:spcBef>
              <a:spcAft>
                <a:spcPts val="0"/>
              </a:spcAft>
              <a:buSzPts val="1000"/>
              <a:buChar char="●"/>
            </a:pPr>
            <a:r>
              <a:rPr lang="en" sz="1000"/>
              <a:t>Trouble was realizing the most efficient path forward</a:t>
            </a:r>
            <a:endParaRPr sz="1000"/>
          </a:p>
        </p:txBody>
      </p:sp>
      <p:sp>
        <p:nvSpPr>
          <p:cNvPr id="284" name="Google Shape;284;p33"/>
          <p:cNvSpPr/>
          <p:nvPr/>
        </p:nvSpPr>
        <p:spPr>
          <a:xfrm>
            <a:off x="1294375" y="1210988"/>
            <a:ext cx="1629600" cy="4788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Squada One"/>
                <a:ea typeface="Squada One"/>
                <a:cs typeface="Squada One"/>
                <a:sym typeface="Squada One"/>
              </a:rPr>
              <a:t>Sprint 1</a:t>
            </a:r>
            <a:endParaRPr>
              <a:solidFill>
                <a:srgbClr val="FFFFFF"/>
              </a:solidFill>
            </a:endParaRPr>
          </a:p>
        </p:txBody>
      </p:sp>
      <p:sp>
        <p:nvSpPr>
          <p:cNvPr id="285" name="Google Shape;285;p33"/>
          <p:cNvSpPr/>
          <p:nvPr/>
        </p:nvSpPr>
        <p:spPr>
          <a:xfrm>
            <a:off x="2967400" y="1210988"/>
            <a:ext cx="1629600" cy="4788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Squada One"/>
                <a:ea typeface="Squada One"/>
                <a:cs typeface="Squada One"/>
                <a:sym typeface="Squada One"/>
              </a:rPr>
              <a:t>Sprint 2</a:t>
            </a:r>
            <a:endParaRPr/>
          </a:p>
        </p:txBody>
      </p:sp>
      <p:sp>
        <p:nvSpPr>
          <p:cNvPr id="286" name="Google Shape;286;p33"/>
          <p:cNvSpPr/>
          <p:nvPr/>
        </p:nvSpPr>
        <p:spPr>
          <a:xfrm>
            <a:off x="4671525" y="1210988"/>
            <a:ext cx="1629600" cy="4788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Squada One"/>
                <a:ea typeface="Squada One"/>
                <a:cs typeface="Squada One"/>
                <a:sym typeface="Squada One"/>
              </a:rPr>
              <a:t>Sprint 3</a:t>
            </a:r>
            <a:endParaRPr/>
          </a:p>
        </p:txBody>
      </p:sp>
      <p:sp>
        <p:nvSpPr>
          <p:cNvPr id="287" name="Google Shape;287;p33"/>
          <p:cNvSpPr/>
          <p:nvPr/>
        </p:nvSpPr>
        <p:spPr>
          <a:xfrm>
            <a:off x="6375650" y="1210988"/>
            <a:ext cx="1629600" cy="478800"/>
          </a:xfrm>
          <a:prstGeom prst="chevron">
            <a:avLst>
              <a:gd fmla="val 50000" name="adj"/>
            </a:avLst>
          </a:prstGeom>
          <a:solidFill>
            <a:srgbClr val="00344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Squada One"/>
                <a:ea typeface="Squada One"/>
                <a:cs typeface="Squada One"/>
                <a:sym typeface="Squada One"/>
              </a:rPr>
              <a:t>Sprint 4</a:t>
            </a:r>
            <a:endParaRPr/>
          </a:p>
        </p:txBody>
      </p:sp>
      <p:sp>
        <p:nvSpPr>
          <p:cNvPr id="288" name="Google Shape;288;p33"/>
          <p:cNvSpPr txBox="1"/>
          <p:nvPr>
            <p:ph idx="4294967295" type="subTitle"/>
          </p:nvPr>
        </p:nvSpPr>
        <p:spPr>
          <a:xfrm>
            <a:off x="2913850" y="1819975"/>
            <a:ext cx="1736700" cy="73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2"/>
              </a:buClr>
              <a:buSzPts val="1000"/>
              <a:buChar char="●"/>
            </a:pPr>
            <a:r>
              <a:rPr lang="en" sz="1000">
                <a:solidFill>
                  <a:schemeClr val="accent2"/>
                </a:solidFill>
              </a:rPr>
              <a:t>Completed all must haves</a:t>
            </a:r>
            <a:endParaRPr sz="1000">
              <a:solidFill>
                <a:schemeClr val="accent2"/>
              </a:solidFill>
            </a:endParaRPr>
          </a:p>
          <a:p>
            <a:pPr indent="-292100" lvl="0" marL="457200" rtl="0" algn="l">
              <a:spcBef>
                <a:spcPts val="0"/>
              </a:spcBef>
              <a:spcAft>
                <a:spcPts val="0"/>
              </a:spcAft>
              <a:buClr>
                <a:schemeClr val="accent2"/>
              </a:buClr>
              <a:buSzPts val="1000"/>
              <a:buChar char="●"/>
            </a:pPr>
            <a:r>
              <a:rPr lang="en" sz="1000">
                <a:solidFill>
                  <a:schemeClr val="accent2"/>
                </a:solidFill>
              </a:rPr>
              <a:t>Took on too many user stories for one sprint</a:t>
            </a:r>
            <a:endParaRPr sz="1000">
              <a:solidFill>
                <a:schemeClr val="accent2"/>
              </a:solidFill>
            </a:endParaRPr>
          </a:p>
          <a:p>
            <a:pPr indent="-292100" lvl="0" marL="457200" rtl="0" algn="l">
              <a:spcBef>
                <a:spcPts val="0"/>
              </a:spcBef>
              <a:spcAft>
                <a:spcPts val="0"/>
              </a:spcAft>
              <a:buClr>
                <a:schemeClr val="accent2"/>
              </a:buClr>
              <a:buSzPts val="1000"/>
              <a:buChar char="●"/>
            </a:pPr>
            <a:r>
              <a:rPr lang="en" sz="1000">
                <a:solidFill>
                  <a:schemeClr val="accent2"/>
                </a:solidFill>
              </a:rPr>
              <a:t>Chose technologies that were new to some members, slowing down progress</a:t>
            </a:r>
            <a:endParaRPr sz="1000"/>
          </a:p>
        </p:txBody>
      </p:sp>
      <p:sp>
        <p:nvSpPr>
          <p:cNvPr id="289" name="Google Shape;289;p33"/>
          <p:cNvSpPr txBox="1"/>
          <p:nvPr>
            <p:ph idx="4294967295" type="subTitle"/>
          </p:nvPr>
        </p:nvSpPr>
        <p:spPr>
          <a:xfrm>
            <a:off x="6322100" y="1819975"/>
            <a:ext cx="1736700" cy="73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Cleaned up UI </a:t>
            </a:r>
            <a:endParaRPr sz="1000"/>
          </a:p>
          <a:p>
            <a:pPr indent="-292100" lvl="0" marL="457200" rtl="0" algn="l">
              <a:spcBef>
                <a:spcPts val="0"/>
              </a:spcBef>
              <a:spcAft>
                <a:spcPts val="0"/>
              </a:spcAft>
              <a:buSzPts val="1000"/>
              <a:buChar char="●"/>
            </a:pPr>
            <a:r>
              <a:rPr lang="en" sz="1000"/>
              <a:t>Better error handling</a:t>
            </a:r>
            <a:endParaRPr sz="1000"/>
          </a:p>
          <a:p>
            <a:pPr indent="-292100" lvl="0" marL="457200" rtl="0" algn="l">
              <a:spcBef>
                <a:spcPts val="0"/>
              </a:spcBef>
              <a:spcAft>
                <a:spcPts val="0"/>
              </a:spcAft>
              <a:buSzPts val="1000"/>
              <a:buChar char="●"/>
            </a:pPr>
            <a:r>
              <a:rPr lang="en" sz="1000"/>
              <a:t>End-to-end testing</a:t>
            </a:r>
            <a:endParaRPr sz="1000"/>
          </a:p>
          <a:p>
            <a:pPr indent="-292100" lvl="0" marL="457200" rtl="0" algn="l">
              <a:spcBef>
                <a:spcPts val="0"/>
              </a:spcBef>
              <a:spcAft>
                <a:spcPts val="0"/>
              </a:spcAft>
              <a:buSzPts val="1000"/>
              <a:buChar char="●"/>
            </a:pPr>
            <a:r>
              <a:rPr lang="en" sz="1000"/>
              <a:t>Deployed</a:t>
            </a:r>
            <a:endParaRPr sz="1000"/>
          </a:p>
          <a:p>
            <a:pPr indent="-292100" lvl="0" marL="457200" rtl="0" algn="l">
              <a:spcBef>
                <a:spcPts val="0"/>
              </a:spcBef>
              <a:spcAft>
                <a:spcPts val="0"/>
              </a:spcAft>
              <a:buSzPts val="1000"/>
              <a:buChar char="●"/>
            </a:pPr>
            <a:r>
              <a:rPr lang="en" sz="1000"/>
              <a:t>Documentation</a:t>
            </a:r>
            <a:endParaRPr sz="1000"/>
          </a:p>
        </p:txBody>
      </p:sp>
      <p:sp>
        <p:nvSpPr>
          <p:cNvPr id="290" name="Google Shape;290;p33"/>
          <p:cNvSpPr txBox="1"/>
          <p:nvPr>
            <p:ph idx="4294967295" type="subTitle"/>
          </p:nvPr>
        </p:nvSpPr>
        <p:spPr>
          <a:xfrm>
            <a:off x="4617975" y="1819975"/>
            <a:ext cx="1736700" cy="73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Finish what was missed in Sprint 2</a:t>
            </a:r>
            <a:endParaRPr sz="1000"/>
          </a:p>
          <a:p>
            <a:pPr indent="-292100" lvl="0" marL="457200" rtl="0" algn="l">
              <a:spcBef>
                <a:spcPts val="0"/>
              </a:spcBef>
              <a:spcAft>
                <a:spcPts val="0"/>
              </a:spcAft>
              <a:buSzPts val="1000"/>
              <a:buChar char="●"/>
            </a:pPr>
            <a:r>
              <a:rPr lang="en" sz="1000"/>
              <a:t>Rebalanced team to have more front end developers</a:t>
            </a:r>
            <a:endParaRPr sz="1000"/>
          </a:p>
          <a:p>
            <a:pPr indent="-292100" lvl="0" marL="457200" rtl="0" algn="l">
              <a:spcBef>
                <a:spcPts val="0"/>
              </a:spcBef>
              <a:spcAft>
                <a:spcPts val="0"/>
              </a:spcAft>
              <a:buSzPts val="1000"/>
              <a:buChar char="●"/>
            </a:pPr>
            <a:r>
              <a:rPr lang="en" sz="1000">
                <a:solidFill>
                  <a:schemeClr val="accent2"/>
                </a:solidFill>
              </a:rPr>
              <a:t>More game events</a:t>
            </a:r>
            <a:endParaRPr sz="1000"/>
          </a:p>
          <a:p>
            <a:pPr indent="-292100" lvl="0" marL="457200" rtl="0" algn="l">
              <a:spcBef>
                <a:spcPts val="0"/>
              </a:spcBef>
              <a:spcAft>
                <a:spcPts val="0"/>
              </a:spcAft>
              <a:buSzPts val="1000"/>
              <a:buChar char="●"/>
            </a:pPr>
            <a:r>
              <a:rPr lang="en" sz="1000"/>
              <a:t>More reports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cer Club Branding by Slidesgo">
  <a:themeElements>
    <a:clrScheme name="Simple Light">
      <a:dk1>
        <a:srgbClr val="000000"/>
      </a:dk1>
      <a:lt1>
        <a:srgbClr val="FFFFFF"/>
      </a:lt1>
      <a:dk2>
        <a:srgbClr val="595959"/>
      </a:dk2>
      <a:lt2>
        <a:srgbClr val="EEEEEE"/>
      </a:lt2>
      <a:accent1>
        <a:srgbClr val="DC5641"/>
      </a:accent1>
      <a:accent2>
        <a:srgbClr val="005375"/>
      </a:accent2>
      <a:accent3>
        <a:srgbClr val="00344A"/>
      </a:accent3>
      <a:accent4>
        <a:srgbClr val="9E3D2E"/>
      </a:accent4>
      <a:accent5>
        <a:srgbClr val="0074A3"/>
      </a:accent5>
      <a:accent6>
        <a:srgbClr val="0635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